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91" r:id="rId2"/>
    <p:sldId id="257" r:id="rId3"/>
    <p:sldId id="392" r:id="rId4"/>
    <p:sldId id="284" r:id="rId5"/>
    <p:sldId id="385" r:id="rId6"/>
    <p:sldId id="377" r:id="rId7"/>
    <p:sldId id="389" r:id="rId8"/>
    <p:sldId id="378" r:id="rId9"/>
    <p:sldId id="386" r:id="rId10"/>
    <p:sldId id="379" r:id="rId11"/>
    <p:sldId id="387" r:id="rId12"/>
    <p:sldId id="380" r:id="rId13"/>
    <p:sldId id="307" r:id="rId14"/>
    <p:sldId id="390" r:id="rId15"/>
    <p:sldId id="308" r:id="rId16"/>
    <p:sldId id="313" r:id="rId17"/>
    <p:sldId id="374" r:id="rId18"/>
    <p:sldId id="373" r:id="rId19"/>
    <p:sldId id="375" r:id="rId20"/>
    <p:sldId id="376" r:id="rId21"/>
  </p:sldIdLst>
  <p:sldSz cx="9144000" cy="6858000" type="screen4x3"/>
  <p:notesSz cx="7302500" cy="95885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5674F6"/>
    <a:srgbClr val="000000"/>
    <a:srgbClr val="F2E4AA"/>
    <a:srgbClr val="F8F0D0"/>
    <a:srgbClr val="6289F8"/>
    <a:srgbClr val="8097F8"/>
    <a:srgbClr val="2C61F6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0929"/>
  </p:normalViewPr>
  <p:slideViewPr>
    <p:cSldViewPr>
      <p:cViewPr varScale="1">
        <p:scale>
          <a:sx n="71" d="100"/>
          <a:sy n="71" d="100"/>
        </p:scale>
        <p:origin x="49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fld id="{81394385-BA6D-4357-A0C1-E637A58A2A2C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4/4/2020 3:51 PM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fld id="{2738E188-BCBE-45A3-8C69-973CDF1D31DA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116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Vectors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269032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2EEB706-6A02-4D93-8572-BEFD9CDAF2A2}" type="datetime8">
              <a:rPr lang="en-US" altLang="ko-KR" smtClean="0"/>
              <a:pPr/>
              <a:t>4/4/2020 3:51 PM</a:t>
            </a:fld>
            <a:endParaRPr lang="en-US" altLang="ko-KR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5AD94-66A6-4AA3-BC1A-13AA35ABF84B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01477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138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16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7572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361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111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71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6895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411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320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44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7499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80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12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97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5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941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115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43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4/4/2020 3:51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67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214688" y="6248400"/>
            <a:ext cx="2786062" cy="457200"/>
          </a:xfr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40B7BE8-4701-42A7-8D0B-C4FC6A218E9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2033B-2781-4CCA-A980-CADB1070EC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BBA22-C334-4434-B794-302C1147E5D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F965-8FFA-4ECA-A430-558AEFA5811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E741A-E310-43CC-A703-EF93E2E8AB7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04DB3-8B5F-4530-B6CA-24263532A6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F3F14-2A8C-41E5-91B6-59122D9069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4ED91-D356-4BFF-8CE5-15A89A06F2C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20B8-3F8D-47BC-8B24-08ED7C9C260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F9535-2526-4043-B0D7-DE7DE054F82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FE59B-59BC-44BB-B223-3AB4D69335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45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6248400"/>
            <a:ext cx="2805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기초 데이터구조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F9601F3-3342-4861-A044-AD2C8B95682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uzzle3"/>
          <p:cNvSpPr>
            <a:spLocks noEditPoints="1" noChangeArrowheads="1"/>
          </p:cNvSpPr>
          <p:nvPr/>
        </p:nvSpPr>
        <p:spPr bwMode="auto">
          <a:xfrm>
            <a:off x="5000625" y="3429000"/>
            <a:ext cx="685800" cy="930275"/>
          </a:xfrm>
          <a:custGeom>
            <a:avLst/>
            <a:gdLst>
              <a:gd name="T0" fmla="*/ 10457720 w 21600"/>
              <a:gd name="T1" fmla="*/ 29295394 h 21600"/>
              <a:gd name="T2" fmla="*/ 20682966 w 21600"/>
              <a:gd name="T3" fmla="*/ 39085242 h 21600"/>
              <a:gd name="T4" fmla="*/ 13264609 w 21600"/>
              <a:gd name="T5" fmla="*/ 25579248 h 21600"/>
              <a:gd name="T6" fmla="*/ 20682966 w 21600"/>
              <a:gd name="T7" fmla="*/ 13020405 h 21600"/>
              <a:gd name="T8" fmla="*/ 10567416 w 21600"/>
              <a:gd name="T9" fmla="*/ 96387 h 21600"/>
              <a:gd name="T10" fmla="*/ 696436 w 21600"/>
              <a:gd name="T11" fmla="*/ 12607079 h 21600"/>
              <a:gd name="T12" fmla="*/ 8115775 w 21600"/>
              <a:gd name="T13" fmla="*/ 25069578 h 21600"/>
              <a:gd name="T14" fmla="*/ 696436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Puzzle2"/>
          <p:cNvSpPr>
            <a:spLocks noEditPoints="1" noChangeArrowheads="1"/>
          </p:cNvSpPr>
          <p:nvPr/>
        </p:nvSpPr>
        <p:spPr bwMode="auto">
          <a:xfrm>
            <a:off x="4802188" y="4106863"/>
            <a:ext cx="1092200" cy="846137"/>
          </a:xfrm>
          <a:custGeom>
            <a:avLst/>
            <a:gdLst>
              <a:gd name="T0" fmla="*/ 28165 w 21600"/>
              <a:gd name="T1" fmla="*/ 20554002 h 21600"/>
              <a:gd name="T2" fmla="*/ 10749472 w 21600"/>
              <a:gd name="T3" fmla="*/ 32492364 h 21600"/>
              <a:gd name="T4" fmla="*/ 26605034 w 21600"/>
              <a:gd name="T5" fmla="*/ 21357048 h 21600"/>
              <a:gd name="T6" fmla="*/ 43031110 w 21600"/>
              <a:gd name="T7" fmla="*/ 32536904 h 21600"/>
              <a:gd name="T8" fmla="*/ 55256628 w 21600"/>
              <a:gd name="T9" fmla="*/ 23159711 h 21600"/>
              <a:gd name="T10" fmla="*/ 43205052 w 21600"/>
              <a:gd name="T11" fmla="*/ 8812124 h 21600"/>
              <a:gd name="T12" fmla="*/ 27628314 w 21600"/>
              <a:gd name="T13" fmla="*/ 43012 h 21600"/>
              <a:gd name="T14" fmla="*/ 10749472 w 21600"/>
              <a:gd name="T15" fmla="*/ 905014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Puzzle4"/>
          <p:cNvSpPr>
            <a:spLocks noEditPoints="1" noChangeArrowheads="1"/>
          </p:cNvSpPr>
          <p:nvPr/>
        </p:nvSpPr>
        <p:spPr bwMode="auto">
          <a:xfrm>
            <a:off x="4379913" y="4095750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Puzzle1"/>
          <p:cNvSpPr>
            <a:spLocks noEditPoints="1" noChangeArrowheads="1"/>
          </p:cNvSpPr>
          <p:nvPr/>
        </p:nvSpPr>
        <p:spPr bwMode="auto">
          <a:xfrm rot="20701168">
            <a:off x="3170238" y="3654425"/>
            <a:ext cx="1106487" cy="646113"/>
          </a:xfrm>
          <a:custGeom>
            <a:avLst/>
            <a:gdLst>
              <a:gd name="T0" fmla="*/ 43920911 w 21600"/>
              <a:gd name="T1" fmla="*/ 18835660 h 21600"/>
              <a:gd name="T2" fmla="*/ 44540134 w 21600"/>
              <a:gd name="T3" fmla="*/ 465560 h 21600"/>
              <a:gd name="T4" fmla="*/ 12397019 w 21600"/>
              <a:gd name="T5" fmla="*/ 764926 h 21600"/>
              <a:gd name="T6" fmla="*/ 13223503 w 21600"/>
              <a:gd name="T7" fmla="*/ 18769524 h 21600"/>
              <a:gd name="T8" fmla="*/ 28364925 w 21600"/>
              <a:gd name="T9" fmla="*/ 11514242 h 21600"/>
              <a:gd name="T10" fmla="*/ 28454161 w 21600"/>
              <a:gd name="T11" fmla="*/ 7786977 h 21600"/>
              <a:gd name="T12" fmla="*/ 56672169 w 21600"/>
              <a:gd name="T13" fmla="*/ 8936162 h 21600"/>
              <a:gd name="T14" fmla="*/ 146917 w 21600"/>
              <a:gd name="T15" fmla="*/ 893616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Puzzle3"/>
          <p:cNvSpPr>
            <a:spLocks noEditPoints="1" noChangeArrowheads="1"/>
          </p:cNvSpPr>
          <p:nvPr/>
        </p:nvSpPr>
        <p:spPr bwMode="auto">
          <a:xfrm>
            <a:off x="6259513" y="3429000"/>
            <a:ext cx="685800" cy="930275"/>
          </a:xfrm>
          <a:custGeom>
            <a:avLst/>
            <a:gdLst>
              <a:gd name="T0" fmla="*/ 10457720 w 21600"/>
              <a:gd name="T1" fmla="*/ 29295394 h 21600"/>
              <a:gd name="T2" fmla="*/ 20682966 w 21600"/>
              <a:gd name="T3" fmla="*/ 39085242 h 21600"/>
              <a:gd name="T4" fmla="*/ 13264609 w 21600"/>
              <a:gd name="T5" fmla="*/ 25579248 h 21600"/>
              <a:gd name="T6" fmla="*/ 20682966 w 21600"/>
              <a:gd name="T7" fmla="*/ 13020405 h 21600"/>
              <a:gd name="T8" fmla="*/ 10567416 w 21600"/>
              <a:gd name="T9" fmla="*/ 96387 h 21600"/>
              <a:gd name="T10" fmla="*/ 696436 w 21600"/>
              <a:gd name="T11" fmla="*/ 12607079 h 21600"/>
              <a:gd name="T12" fmla="*/ 8115775 w 21600"/>
              <a:gd name="T13" fmla="*/ 25069578 h 21600"/>
              <a:gd name="T14" fmla="*/ 696436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Puzzle2"/>
          <p:cNvSpPr>
            <a:spLocks noEditPoints="1" noChangeArrowheads="1"/>
          </p:cNvSpPr>
          <p:nvPr/>
        </p:nvSpPr>
        <p:spPr bwMode="auto">
          <a:xfrm rot="1290898">
            <a:off x="6491288" y="4135438"/>
            <a:ext cx="1092200" cy="846137"/>
          </a:xfrm>
          <a:custGeom>
            <a:avLst/>
            <a:gdLst>
              <a:gd name="T0" fmla="*/ 28165 w 21600"/>
              <a:gd name="T1" fmla="*/ 20554002 h 21600"/>
              <a:gd name="T2" fmla="*/ 10749472 w 21600"/>
              <a:gd name="T3" fmla="*/ 32492364 h 21600"/>
              <a:gd name="T4" fmla="*/ 26605034 w 21600"/>
              <a:gd name="T5" fmla="*/ 21357048 h 21600"/>
              <a:gd name="T6" fmla="*/ 43031110 w 21600"/>
              <a:gd name="T7" fmla="*/ 32536904 h 21600"/>
              <a:gd name="T8" fmla="*/ 55256628 w 21600"/>
              <a:gd name="T9" fmla="*/ 23159711 h 21600"/>
              <a:gd name="T10" fmla="*/ 43205052 w 21600"/>
              <a:gd name="T11" fmla="*/ 8812124 h 21600"/>
              <a:gd name="T12" fmla="*/ 27628314 w 21600"/>
              <a:gd name="T13" fmla="*/ 43012 h 21600"/>
              <a:gd name="T14" fmla="*/ 10749472 w 21600"/>
              <a:gd name="T15" fmla="*/ 905014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Puzzle4"/>
          <p:cNvSpPr>
            <a:spLocks noEditPoints="1" noChangeArrowheads="1"/>
          </p:cNvSpPr>
          <p:nvPr/>
        </p:nvSpPr>
        <p:spPr bwMode="auto">
          <a:xfrm>
            <a:off x="5637213" y="4095750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Puzzle1"/>
          <p:cNvSpPr>
            <a:spLocks noEditPoints="1" noChangeArrowheads="1"/>
          </p:cNvSpPr>
          <p:nvPr/>
        </p:nvSpPr>
        <p:spPr bwMode="auto">
          <a:xfrm>
            <a:off x="5411788" y="3711575"/>
            <a:ext cx="1106487" cy="644525"/>
          </a:xfrm>
          <a:custGeom>
            <a:avLst/>
            <a:gdLst>
              <a:gd name="T0" fmla="*/ 43920911 w 21600"/>
              <a:gd name="T1" fmla="*/ 18789367 h 21600"/>
              <a:gd name="T2" fmla="*/ 44540134 w 21600"/>
              <a:gd name="T3" fmla="*/ 464416 h 21600"/>
              <a:gd name="T4" fmla="*/ 12397019 w 21600"/>
              <a:gd name="T5" fmla="*/ 763046 h 21600"/>
              <a:gd name="T6" fmla="*/ 13223503 w 21600"/>
              <a:gd name="T7" fmla="*/ 18723392 h 21600"/>
              <a:gd name="T8" fmla="*/ 28364925 w 21600"/>
              <a:gd name="T9" fmla="*/ 11485942 h 21600"/>
              <a:gd name="T10" fmla="*/ 28454161 w 21600"/>
              <a:gd name="T11" fmla="*/ 7767838 h 21600"/>
              <a:gd name="T12" fmla="*/ 56672169 w 21600"/>
              <a:gd name="T13" fmla="*/ 8914199 h 21600"/>
              <a:gd name="T14" fmla="*/ 146917 w 21600"/>
              <a:gd name="T15" fmla="*/ 89141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2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3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3084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B22361-55AC-4DD1-855E-1491DA16A9D8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0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기초 데이터구조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86" name="Puzzle3"/>
          <p:cNvSpPr>
            <a:spLocks noEditPoints="1" noChangeArrowheads="1"/>
          </p:cNvSpPr>
          <p:nvPr/>
        </p:nvSpPr>
        <p:spPr bwMode="auto">
          <a:xfrm>
            <a:off x="5056188" y="3394075"/>
            <a:ext cx="685800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702050920 w 21600"/>
              <a:gd name="T11" fmla="*/ 2147483647 h 21600"/>
              <a:gd name="T12" fmla="*/ 2147483647 w 21600"/>
              <a:gd name="T13" fmla="*/ 2147483647 h 21600"/>
              <a:gd name="T14" fmla="*/ 70205092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7" name="Puzzle2"/>
          <p:cNvSpPr>
            <a:spLocks noEditPoints="1" noChangeArrowheads="1"/>
          </p:cNvSpPr>
          <p:nvPr/>
        </p:nvSpPr>
        <p:spPr bwMode="auto">
          <a:xfrm>
            <a:off x="4857750" y="4071938"/>
            <a:ext cx="1092200" cy="846137"/>
          </a:xfrm>
          <a:custGeom>
            <a:avLst/>
            <a:gdLst>
              <a:gd name="T0" fmla="*/ 72012285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66002952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Puzzle4"/>
          <p:cNvSpPr>
            <a:spLocks noEditPoints="1" noChangeArrowheads="1"/>
          </p:cNvSpPr>
          <p:nvPr/>
        </p:nvSpPr>
        <p:spPr bwMode="auto">
          <a:xfrm>
            <a:off x="4435475" y="4060825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9" name="Puzzle1"/>
          <p:cNvSpPr>
            <a:spLocks noEditPoints="1" noChangeArrowheads="1"/>
          </p:cNvSpPr>
          <p:nvPr/>
        </p:nvSpPr>
        <p:spPr bwMode="auto">
          <a:xfrm rot="-898832">
            <a:off x="3225800" y="3619500"/>
            <a:ext cx="1106488" cy="6461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6566968 h 21600"/>
              <a:gd name="T4" fmla="*/ 2147483647 w 21600"/>
              <a:gd name="T5" fmla="*/ 68442940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552968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0" name="Puzzle3"/>
          <p:cNvSpPr>
            <a:spLocks noEditPoints="1" noChangeArrowheads="1"/>
          </p:cNvSpPr>
          <p:nvPr/>
        </p:nvSpPr>
        <p:spPr bwMode="auto">
          <a:xfrm>
            <a:off x="6315075" y="3394075"/>
            <a:ext cx="685800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702050920 w 21600"/>
              <a:gd name="T11" fmla="*/ 2147483647 h 21600"/>
              <a:gd name="T12" fmla="*/ 2147483647 w 21600"/>
              <a:gd name="T13" fmla="*/ 2147483647 h 21600"/>
              <a:gd name="T14" fmla="*/ 70205092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1" name="Puzzle2"/>
          <p:cNvSpPr>
            <a:spLocks noEditPoints="1" noChangeArrowheads="1"/>
          </p:cNvSpPr>
          <p:nvPr/>
        </p:nvSpPr>
        <p:spPr bwMode="auto">
          <a:xfrm rot="1290898">
            <a:off x="6546850" y="4100513"/>
            <a:ext cx="1092200" cy="846137"/>
          </a:xfrm>
          <a:custGeom>
            <a:avLst/>
            <a:gdLst>
              <a:gd name="T0" fmla="*/ 72012285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66002952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Puzzle4"/>
          <p:cNvSpPr>
            <a:spLocks noEditPoints="1" noChangeArrowheads="1"/>
          </p:cNvSpPr>
          <p:nvPr/>
        </p:nvSpPr>
        <p:spPr bwMode="auto">
          <a:xfrm>
            <a:off x="5692775" y="4060825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3" name="Puzzle1"/>
          <p:cNvSpPr>
            <a:spLocks noEditPoints="1" noChangeArrowheads="1"/>
          </p:cNvSpPr>
          <p:nvPr/>
        </p:nvSpPr>
        <p:spPr bwMode="auto">
          <a:xfrm>
            <a:off x="5467350" y="3676650"/>
            <a:ext cx="1106488" cy="6445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3503339 h 21600"/>
              <a:gd name="T4" fmla="*/ 2147483647 w 21600"/>
              <a:gd name="T5" fmla="*/ 679395228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552968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44"/>
          <p:cNvGrpSpPr>
            <a:grpSpLocks/>
          </p:cNvGrpSpPr>
          <p:nvPr/>
        </p:nvGrpSpPr>
        <p:grpSpPr bwMode="auto">
          <a:xfrm>
            <a:off x="4500561" y="3214683"/>
            <a:ext cx="4000500" cy="1500187"/>
            <a:chOff x="4643438" y="2571744"/>
            <a:chExt cx="4000528" cy="1500198"/>
          </a:xfrm>
        </p:grpSpPr>
        <p:sp>
          <p:nvSpPr>
            <p:cNvPr id="11360" name="Rectangle 90"/>
            <p:cNvSpPr>
              <a:spLocks noChangeArrowheads="1"/>
            </p:cNvSpPr>
            <p:nvPr/>
          </p:nvSpPr>
          <p:spPr bwMode="auto">
            <a:xfrm>
              <a:off x="764383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1" name="Rectangle 90"/>
            <p:cNvSpPr>
              <a:spLocks noChangeArrowheads="1"/>
            </p:cNvSpPr>
            <p:nvPr/>
          </p:nvSpPr>
          <p:spPr bwMode="auto">
            <a:xfrm>
              <a:off x="714376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2" name="Rectangle 90"/>
            <p:cNvSpPr>
              <a:spLocks noChangeArrowheads="1"/>
            </p:cNvSpPr>
            <p:nvPr/>
          </p:nvSpPr>
          <p:spPr bwMode="auto">
            <a:xfrm>
              <a:off x="6143636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3" name="Rectangle 90"/>
            <p:cNvSpPr>
              <a:spLocks noChangeArrowheads="1"/>
            </p:cNvSpPr>
            <p:nvPr/>
          </p:nvSpPr>
          <p:spPr bwMode="auto">
            <a:xfrm>
              <a:off x="564357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4" name="Rectangle 90"/>
            <p:cNvSpPr>
              <a:spLocks noChangeArrowheads="1"/>
            </p:cNvSpPr>
            <p:nvPr/>
          </p:nvSpPr>
          <p:spPr bwMode="auto">
            <a:xfrm>
              <a:off x="514350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5" name="Rectangle 90"/>
            <p:cNvSpPr>
              <a:spLocks noChangeArrowheads="1"/>
            </p:cNvSpPr>
            <p:nvPr/>
          </p:nvSpPr>
          <p:spPr bwMode="auto">
            <a:xfrm>
              <a:off x="814390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6" name="Rectangle 90"/>
            <p:cNvSpPr>
              <a:spLocks noChangeArrowheads="1"/>
            </p:cNvSpPr>
            <p:nvPr/>
          </p:nvSpPr>
          <p:spPr bwMode="auto">
            <a:xfrm>
              <a:off x="764383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7" name="Rectangle 90"/>
            <p:cNvSpPr>
              <a:spLocks noChangeArrowheads="1"/>
            </p:cNvSpPr>
            <p:nvPr/>
          </p:nvSpPr>
          <p:spPr bwMode="auto">
            <a:xfrm>
              <a:off x="714376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8" name="Rectangle 90"/>
            <p:cNvSpPr>
              <a:spLocks noChangeArrowheads="1"/>
            </p:cNvSpPr>
            <p:nvPr/>
          </p:nvSpPr>
          <p:spPr bwMode="auto">
            <a:xfrm>
              <a:off x="6143636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9" name="Rectangle 90"/>
            <p:cNvSpPr>
              <a:spLocks noChangeArrowheads="1"/>
            </p:cNvSpPr>
            <p:nvPr/>
          </p:nvSpPr>
          <p:spPr bwMode="auto">
            <a:xfrm>
              <a:off x="5643570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0" name="Rectangle 90"/>
            <p:cNvSpPr>
              <a:spLocks noChangeArrowheads="1"/>
            </p:cNvSpPr>
            <p:nvPr/>
          </p:nvSpPr>
          <p:spPr bwMode="auto">
            <a:xfrm>
              <a:off x="514350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1" name="Rectangle 90"/>
            <p:cNvSpPr>
              <a:spLocks noChangeArrowheads="1"/>
            </p:cNvSpPr>
            <p:nvPr/>
          </p:nvSpPr>
          <p:spPr bwMode="auto">
            <a:xfrm>
              <a:off x="464343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2" name="Rectangle 90"/>
            <p:cNvSpPr>
              <a:spLocks noChangeArrowheads="1"/>
            </p:cNvSpPr>
            <p:nvPr/>
          </p:nvSpPr>
          <p:spPr bwMode="auto">
            <a:xfrm>
              <a:off x="764383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3" name="Rectangle 90"/>
            <p:cNvSpPr>
              <a:spLocks noChangeArrowheads="1"/>
            </p:cNvSpPr>
            <p:nvPr/>
          </p:nvSpPr>
          <p:spPr bwMode="auto">
            <a:xfrm>
              <a:off x="714376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4" name="Rectangle 90"/>
            <p:cNvSpPr>
              <a:spLocks noChangeArrowheads="1"/>
            </p:cNvSpPr>
            <p:nvPr/>
          </p:nvSpPr>
          <p:spPr bwMode="auto">
            <a:xfrm>
              <a:off x="6143636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5" name="Rectangle 90"/>
            <p:cNvSpPr>
              <a:spLocks noChangeArrowheads="1"/>
            </p:cNvSpPr>
            <p:nvPr/>
          </p:nvSpPr>
          <p:spPr bwMode="auto">
            <a:xfrm>
              <a:off x="514350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6" name="Rectangle 90"/>
            <p:cNvSpPr>
              <a:spLocks noChangeArrowheads="1"/>
            </p:cNvSpPr>
            <p:nvPr/>
          </p:nvSpPr>
          <p:spPr bwMode="auto">
            <a:xfrm>
              <a:off x="464343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7" name="Rectangle 90"/>
            <p:cNvSpPr>
              <a:spLocks noChangeArrowheads="1"/>
            </p:cNvSpPr>
            <p:nvPr/>
          </p:nvSpPr>
          <p:spPr bwMode="auto">
            <a:xfrm>
              <a:off x="8143900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8" name="Rectangle 90"/>
            <p:cNvSpPr>
              <a:spLocks noChangeArrowheads="1"/>
            </p:cNvSpPr>
            <p:nvPr/>
          </p:nvSpPr>
          <p:spPr bwMode="auto">
            <a:xfrm>
              <a:off x="6643702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9" name="Rectangle 90"/>
            <p:cNvSpPr>
              <a:spLocks noChangeArrowheads="1"/>
            </p:cNvSpPr>
            <p:nvPr/>
          </p:nvSpPr>
          <p:spPr bwMode="auto">
            <a:xfrm>
              <a:off x="6643702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80" name="Rectangle 90"/>
            <p:cNvSpPr>
              <a:spLocks noChangeArrowheads="1"/>
            </p:cNvSpPr>
            <p:nvPr/>
          </p:nvSpPr>
          <p:spPr bwMode="auto">
            <a:xfrm>
              <a:off x="5643570" y="2571744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>
                  <a:latin typeface="Times New Roman" pitchFamily="18" charset="0"/>
                  <a:ea typeface="맑은 고딕" pitchFamily="50" charset="-127"/>
                </a:rPr>
                <a:t>[3,0,2]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81" name="Rectangle 90"/>
            <p:cNvSpPr>
              <a:spLocks noChangeArrowheads="1"/>
            </p:cNvSpPr>
            <p:nvPr/>
          </p:nvSpPr>
          <p:spPr bwMode="auto">
            <a:xfrm>
              <a:off x="464343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82" name="Rectangle 90"/>
            <p:cNvSpPr>
              <a:spLocks noChangeArrowheads="1"/>
            </p:cNvSpPr>
            <p:nvPr/>
          </p:nvSpPr>
          <p:spPr bwMode="auto">
            <a:xfrm>
              <a:off x="6643702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83" name="Rectangle 90"/>
            <p:cNvSpPr>
              <a:spLocks noChangeArrowheads="1"/>
            </p:cNvSpPr>
            <p:nvPr/>
          </p:nvSpPr>
          <p:spPr bwMode="auto">
            <a:xfrm>
              <a:off x="8143900" y="3071810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>
                  <a:latin typeface="Times New Roman" pitchFamily="18" charset="0"/>
                  <a:ea typeface="맑은 고딕" pitchFamily="50" charset="-127"/>
                </a:rPr>
                <a:t>[3,1,7]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67" name="그룹 118"/>
          <p:cNvGrpSpPr>
            <a:grpSpLocks/>
          </p:cNvGrpSpPr>
          <p:nvPr/>
        </p:nvGrpSpPr>
        <p:grpSpPr bwMode="auto">
          <a:xfrm>
            <a:off x="3857623" y="3571870"/>
            <a:ext cx="4000500" cy="1500188"/>
            <a:chOff x="4643438" y="2571744"/>
            <a:chExt cx="4000528" cy="1500198"/>
          </a:xfrm>
        </p:grpSpPr>
        <p:sp>
          <p:nvSpPr>
            <p:cNvPr id="11336" name="Rectangle 90"/>
            <p:cNvSpPr>
              <a:spLocks noChangeArrowheads="1"/>
            </p:cNvSpPr>
            <p:nvPr/>
          </p:nvSpPr>
          <p:spPr bwMode="auto">
            <a:xfrm>
              <a:off x="764383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7" name="Rectangle 90"/>
            <p:cNvSpPr>
              <a:spLocks noChangeArrowheads="1"/>
            </p:cNvSpPr>
            <p:nvPr/>
          </p:nvSpPr>
          <p:spPr bwMode="auto">
            <a:xfrm>
              <a:off x="714376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8" name="Rectangle 90"/>
            <p:cNvSpPr>
              <a:spLocks noChangeArrowheads="1"/>
            </p:cNvSpPr>
            <p:nvPr/>
          </p:nvSpPr>
          <p:spPr bwMode="auto">
            <a:xfrm>
              <a:off x="6143636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9" name="Rectangle 90"/>
            <p:cNvSpPr>
              <a:spLocks noChangeArrowheads="1"/>
            </p:cNvSpPr>
            <p:nvPr/>
          </p:nvSpPr>
          <p:spPr bwMode="auto">
            <a:xfrm>
              <a:off x="564357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0" name="Rectangle 90"/>
            <p:cNvSpPr>
              <a:spLocks noChangeArrowheads="1"/>
            </p:cNvSpPr>
            <p:nvPr/>
          </p:nvSpPr>
          <p:spPr bwMode="auto">
            <a:xfrm>
              <a:off x="514350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1" name="Rectangle 90"/>
            <p:cNvSpPr>
              <a:spLocks noChangeArrowheads="1"/>
            </p:cNvSpPr>
            <p:nvPr/>
          </p:nvSpPr>
          <p:spPr bwMode="auto">
            <a:xfrm>
              <a:off x="814390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2" name="Rectangle 90"/>
            <p:cNvSpPr>
              <a:spLocks noChangeArrowheads="1"/>
            </p:cNvSpPr>
            <p:nvPr/>
          </p:nvSpPr>
          <p:spPr bwMode="auto">
            <a:xfrm>
              <a:off x="764383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3" name="Rectangle 90"/>
            <p:cNvSpPr>
              <a:spLocks noChangeArrowheads="1"/>
            </p:cNvSpPr>
            <p:nvPr/>
          </p:nvSpPr>
          <p:spPr bwMode="auto">
            <a:xfrm>
              <a:off x="714376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4" name="Rectangle 90"/>
            <p:cNvSpPr>
              <a:spLocks noChangeArrowheads="1"/>
            </p:cNvSpPr>
            <p:nvPr/>
          </p:nvSpPr>
          <p:spPr bwMode="auto">
            <a:xfrm>
              <a:off x="6143636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5" name="Rectangle 90"/>
            <p:cNvSpPr>
              <a:spLocks noChangeArrowheads="1"/>
            </p:cNvSpPr>
            <p:nvPr/>
          </p:nvSpPr>
          <p:spPr bwMode="auto">
            <a:xfrm>
              <a:off x="5643570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6" name="Rectangle 90"/>
            <p:cNvSpPr>
              <a:spLocks noChangeArrowheads="1"/>
            </p:cNvSpPr>
            <p:nvPr/>
          </p:nvSpPr>
          <p:spPr bwMode="auto">
            <a:xfrm>
              <a:off x="514350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7" name="Rectangle 90"/>
            <p:cNvSpPr>
              <a:spLocks noChangeArrowheads="1"/>
            </p:cNvSpPr>
            <p:nvPr/>
          </p:nvSpPr>
          <p:spPr bwMode="auto">
            <a:xfrm>
              <a:off x="464343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8" name="Rectangle 90"/>
            <p:cNvSpPr>
              <a:spLocks noChangeArrowheads="1"/>
            </p:cNvSpPr>
            <p:nvPr/>
          </p:nvSpPr>
          <p:spPr bwMode="auto">
            <a:xfrm>
              <a:off x="764383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9" name="Rectangle 90"/>
            <p:cNvSpPr>
              <a:spLocks noChangeArrowheads="1"/>
            </p:cNvSpPr>
            <p:nvPr/>
          </p:nvSpPr>
          <p:spPr bwMode="auto">
            <a:xfrm>
              <a:off x="714376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0" name="Rectangle 90"/>
            <p:cNvSpPr>
              <a:spLocks noChangeArrowheads="1"/>
            </p:cNvSpPr>
            <p:nvPr/>
          </p:nvSpPr>
          <p:spPr bwMode="auto">
            <a:xfrm>
              <a:off x="6143636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1" name="Rectangle 90"/>
            <p:cNvSpPr>
              <a:spLocks noChangeArrowheads="1"/>
            </p:cNvSpPr>
            <p:nvPr/>
          </p:nvSpPr>
          <p:spPr bwMode="auto">
            <a:xfrm>
              <a:off x="514350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2" name="Rectangle 90"/>
            <p:cNvSpPr>
              <a:spLocks noChangeArrowheads="1"/>
            </p:cNvSpPr>
            <p:nvPr/>
          </p:nvSpPr>
          <p:spPr bwMode="auto">
            <a:xfrm>
              <a:off x="464343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3" name="Rectangle 90"/>
            <p:cNvSpPr>
              <a:spLocks noChangeArrowheads="1"/>
            </p:cNvSpPr>
            <p:nvPr/>
          </p:nvSpPr>
          <p:spPr bwMode="auto">
            <a:xfrm>
              <a:off x="8143900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6643702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5" name="Rectangle 90"/>
            <p:cNvSpPr>
              <a:spLocks noChangeArrowheads="1"/>
            </p:cNvSpPr>
            <p:nvPr/>
          </p:nvSpPr>
          <p:spPr bwMode="auto">
            <a:xfrm>
              <a:off x="6643702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6" name="Rectangle 90"/>
            <p:cNvSpPr>
              <a:spLocks noChangeArrowheads="1"/>
            </p:cNvSpPr>
            <p:nvPr/>
          </p:nvSpPr>
          <p:spPr bwMode="auto">
            <a:xfrm>
              <a:off x="5643570" y="2571744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>
                  <a:latin typeface="Times New Roman" pitchFamily="18" charset="0"/>
                  <a:ea typeface="맑은 고딕" pitchFamily="50" charset="-127"/>
                </a:rPr>
                <a:t>[2,0,2]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7" name="Rectangle 90"/>
            <p:cNvSpPr>
              <a:spLocks noChangeArrowheads="1"/>
            </p:cNvSpPr>
            <p:nvPr/>
          </p:nvSpPr>
          <p:spPr bwMode="auto">
            <a:xfrm>
              <a:off x="464343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8" name="Rectangle 90"/>
            <p:cNvSpPr>
              <a:spLocks noChangeArrowheads="1"/>
            </p:cNvSpPr>
            <p:nvPr/>
          </p:nvSpPr>
          <p:spPr bwMode="auto">
            <a:xfrm>
              <a:off x="6643702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9" name="Rectangle 90"/>
            <p:cNvSpPr>
              <a:spLocks noChangeArrowheads="1"/>
            </p:cNvSpPr>
            <p:nvPr/>
          </p:nvSpPr>
          <p:spPr bwMode="auto">
            <a:xfrm>
              <a:off x="8143900" y="3071810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>
                  <a:latin typeface="Times New Roman" pitchFamily="18" charset="0"/>
                  <a:ea typeface="맑은 고딕" pitchFamily="50" charset="-127"/>
                </a:rPr>
                <a:t>[2,1,7]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6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1127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6F7E6F-BE42-4B19-919C-66CD6DD63116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3</a:t>
            </a:r>
            <a:r>
              <a:rPr lang="ko-KR" altLang="en-US" dirty="0">
                <a:ea typeface="맑은 고딕" pitchFamily="50" charset="-127"/>
              </a:rPr>
              <a:t>차원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배열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12292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  <a:cs typeface="Times New Roman" pitchFamily="18" charset="0"/>
              </a:rPr>
              <a:t>배열표시</a:t>
            </a:r>
            <a:endParaRPr lang="en-US" altLang="ko-KR" sz="2400" dirty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</a:t>
            </a:r>
            <a:r>
              <a:rPr lang="ko-KR" altLang="en-US" sz="2000" dirty="0">
                <a:ea typeface="맑은 고딕" pitchFamily="50" charset="-127"/>
                <a:cs typeface="Times New Roman" pitchFamily="18" charset="0"/>
              </a:rPr>
              <a:t>이면</a:t>
            </a:r>
            <a:r>
              <a:rPr lang="en-US" altLang="ko-KR" sz="20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2000" dirty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  <a:cs typeface="Times New Roman" pitchFamily="18" charset="0"/>
              </a:rPr>
              <a:t>일반적으로</a:t>
            </a:r>
            <a:r>
              <a:rPr lang="en-US" altLang="ko-KR" sz="20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2800" dirty="0"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1273" name="그룹 117"/>
          <p:cNvGrpSpPr>
            <a:grpSpLocks/>
          </p:cNvGrpSpPr>
          <p:nvPr/>
        </p:nvGrpSpPr>
        <p:grpSpPr bwMode="auto">
          <a:xfrm>
            <a:off x="3214686" y="3929058"/>
            <a:ext cx="4000500" cy="1500187"/>
            <a:chOff x="4643438" y="2571744"/>
            <a:chExt cx="4000528" cy="1500198"/>
          </a:xfrm>
        </p:grpSpPr>
        <p:sp>
          <p:nvSpPr>
            <p:cNvPr id="11312" name="Rectangle 90"/>
            <p:cNvSpPr>
              <a:spLocks noChangeArrowheads="1"/>
            </p:cNvSpPr>
            <p:nvPr/>
          </p:nvSpPr>
          <p:spPr bwMode="auto">
            <a:xfrm>
              <a:off x="764383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3" name="Rectangle 90"/>
            <p:cNvSpPr>
              <a:spLocks noChangeArrowheads="1"/>
            </p:cNvSpPr>
            <p:nvPr/>
          </p:nvSpPr>
          <p:spPr bwMode="auto">
            <a:xfrm>
              <a:off x="714376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4" name="Rectangle 90"/>
            <p:cNvSpPr>
              <a:spLocks noChangeArrowheads="1"/>
            </p:cNvSpPr>
            <p:nvPr/>
          </p:nvSpPr>
          <p:spPr bwMode="auto">
            <a:xfrm>
              <a:off x="6143636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5" name="Rectangle 90"/>
            <p:cNvSpPr>
              <a:spLocks noChangeArrowheads="1"/>
            </p:cNvSpPr>
            <p:nvPr/>
          </p:nvSpPr>
          <p:spPr bwMode="auto">
            <a:xfrm>
              <a:off x="564357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6" name="Rectangle 90"/>
            <p:cNvSpPr>
              <a:spLocks noChangeArrowheads="1"/>
            </p:cNvSpPr>
            <p:nvPr/>
          </p:nvSpPr>
          <p:spPr bwMode="auto">
            <a:xfrm>
              <a:off x="514350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7" name="Rectangle 90"/>
            <p:cNvSpPr>
              <a:spLocks noChangeArrowheads="1"/>
            </p:cNvSpPr>
            <p:nvPr/>
          </p:nvSpPr>
          <p:spPr bwMode="auto">
            <a:xfrm>
              <a:off x="814390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8" name="Rectangle 90"/>
            <p:cNvSpPr>
              <a:spLocks noChangeArrowheads="1"/>
            </p:cNvSpPr>
            <p:nvPr/>
          </p:nvSpPr>
          <p:spPr bwMode="auto">
            <a:xfrm>
              <a:off x="764383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9" name="Rectangle 90"/>
            <p:cNvSpPr>
              <a:spLocks noChangeArrowheads="1"/>
            </p:cNvSpPr>
            <p:nvPr/>
          </p:nvSpPr>
          <p:spPr bwMode="auto">
            <a:xfrm>
              <a:off x="714376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0" name="Rectangle 90"/>
            <p:cNvSpPr>
              <a:spLocks noChangeArrowheads="1"/>
            </p:cNvSpPr>
            <p:nvPr/>
          </p:nvSpPr>
          <p:spPr bwMode="auto">
            <a:xfrm>
              <a:off x="6143636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1" name="Rectangle 90"/>
            <p:cNvSpPr>
              <a:spLocks noChangeArrowheads="1"/>
            </p:cNvSpPr>
            <p:nvPr/>
          </p:nvSpPr>
          <p:spPr bwMode="auto">
            <a:xfrm>
              <a:off x="5643570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2" name="Rectangle 90"/>
            <p:cNvSpPr>
              <a:spLocks noChangeArrowheads="1"/>
            </p:cNvSpPr>
            <p:nvPr/>
          </p:nvSpPr>
          <p:spPr bwMode="auto">
            <a:xfrm>
              <a:off x="514350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3" name="Rectangle 90"/>
            <p:cNvSpPr>
              <a:spLocks noChangeArrowheads="1"/>
            </p:cNvSpPr>
            <p:nvPr/>
          </p:nvSpPr>
          <p:spPr bwMode="auto">
            <a:xfrm>
              <a:off x="464343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4" name="Rectangle 90"/>
            <p:cNvSpPr>
              <a:spLocks noChangeArrowheads="1"/>
            </p:cNvSpPr>
            <p:nvPr/>
          </p:nvSpPr>
          <p:spPr bwMode="auto">
            <a:xfrm>
              <a:off x="764383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5" name="Rectangle 90"/>
            <p:cNvSpPr>
              <a:spLocks noChangeArrowheads="1"/>
            </p:cNvSpPr>
            <p:nvPr/>
          </p:nvSpPr>
          <p:spPr bwMode="auto">
            <a:xfrm>
              <a:off x="714376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6" name="Rectangle 90"/>
            <p:cNvSpPr>
              <a:spLocks noChangeArrowheads="1"/>
            </p:cNvSpPr>
            <p:nvPr/>
          </p:nvSpPr>
          <p:spPr bwMode="auto">
            <a:xfrm>
              <a:off x="6143636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7" name="Rectangle 90"/>
            <p:cNvSpPr>
              <a:spLocks noChangeArrowheads="1"/>
            </p:cNvSpPr>
            <p:nvPr/>
          </p:nvSpPr>
          <p:spPr bwMode="auto">
            <a:xfrm>
              <a:off x="514350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8" name="Rectangle 90"/>
            <p:cNvSpPr>
              <a:spLocks noChangeArrowheads="1"/>
            </p:cNvSpPr>
            <p:nvPr/>
          </p:nvSpPr>
          <p:spPr bwMode="auto">
            <a:xfrm>
              <a:off x="464343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9" name="Rectangle 90"/>
            <p:cNvSpPr>
              <a:spLocks noChangeArrowheads="1"/>
            </p:cNvSpPr>
            <p:nvPr/>
          </p:nvSpPr>
          <p:spPr bwMode="auto">
            <a:xfrm>
              <a:off x="8143900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0" name="Rectangle 90"/>
            <p:cNvSpPr>
              <a:spLocks noChangeArrowheads="1"/>
            </p:cNvSpPr>
            <p:nvPr/>
          </p:nvSpPr>
          <p:spPr bwMode="auto">
            <a:xfrm>
              <a:off x="6643702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1" name="Rectangle 90"/>
            <p:cNvSpPr>
              <a:spLocks noChangeArrowheads="1"/>
            </p:cNvSpPr>
            <p:nvPr/>
          </p:nvSpPr>
          <p:spPr bwMode="auto">
            <a:xfrm>
              <a:off x="6643702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2" name="Rectangle 90"/>
            <p:cNvSpPr>
              <a:spLocks noChangeArrowheads="1"/>
            </p:cNvSpPr>
            <p:nvPr/>
          </p:nvSpPr>
          <p:spPr bwMode="auto">
            <a:xfrm>
              <a:off x="5643570" y="2571744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>
                  <a:latin typeface="Times New Roman" pitchFamily="18" charset="0"/>
                  <a:ea typeface="맑은 고딕" pitchFamily="50" charset="-127"/>
                </a:rPr>
                <a:t>[1,0,2]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3" name="Rectangle 90"/>
            <p:cNvSpPr>
              <a:spLocks noChangeArrowheads="1"/>
            </p:cNvSpPr>
            <p:nvPr/>
          </p:nvSpPr>
          <p:spPr bwMode="auto">
            <a:xfrm>
              <a:off x="464343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4" name="Rectangle 90"/>
            <p:cNvSpPr>
              <a:spLocks noChangeArrowheads="1"/>
            </p:cNvSpPr>
            <p:nvPr/>
          </p:nvSpPr>
          <p:spPr bwMode="auto">
            <a:xfrm>
              <a:off x="6643702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5" name="Rectangle 90"/>
            <p:cNvSpPr>
              <a:spLocks noChangeArrowheads="1"/>
            </p:cNvSpPr>
            <p:nvPr/>
          </p:nvSpPr>
          <p:spPr bwMode="auto">
            <a:xfrm>
              <a:off x="8143900" y="3071810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>
                  <a:latin typeface="Times New Roman" pitchFamily="18" charset="0"/>
                  <a:ea typeface="맑은 고딕" pitchFamily="50" charset="-127"/>
                </a:rPr>
                <a:t>[1,1,7]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77" name="Rectangle 61"/>
          <p:cNvSpPr>
            <a:spLocks noChangeArrowheads="1"/>
          </p:cNvSpPr>
          <p:nvPr/>
        </p:nvSpPr>
        <p:spPr bwMode="auto">
          <a:xfrm>
            <a:off x="3643311" y="5817488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65"/>
          <p:cNvSpPr>
            <a:spLocks noChangeArrowheads="1"/>
          </p:cNvSpPr>
          <p:nvPr/>
        </p:nvSpPr>
        <p:spPr bwMode="auto">
          <a:xfrm>
            <a:off x="6143623" y="5817488"/>
            <a:ext cx="3540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90"/>
          <p:cNvSpPr>
            <a:spLocks noChangeArrowheads="1"/>
          </p:cNvSpPr>
          <p:nvPr/>
        </p:nvSpPr>
        <p:spPr bwMode="auto">
          <a:xfrm>
            <a:off x="5572123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90"/>
          <p:cNvSpPr>
            <a:spLocks noChangeArrowheads="1"/>
          </p:cNvSpPr>
          <p:nvPr/>
        </p:nvSpPr>
        <p:spPr bwMode="auto">
          <a:xfrm>
            <a:off x="5072061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90"/>
          <p:cNvSpPr>
            <a:spLocks noChangeArrowheads="1"/>
          </p:cNvSpPr>
          <p:nvPr/>
        </p:nvSpPr>
        <p:spPr bwMode="auto">
          <a:xfrm>
            <a:off x="4071936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90"/>
          <p:cNvSpPr>
            <a:spLocks noChangeArrowheads="1"/>
          </p:cNvSpPr>
          <p:nvPr/>
        </p:nvSpPr>
        <p:spPr bwMode="auto">
          <a:xfrm>
            <a:off x="3571873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90"/>
          <p:cNvSpPr>
            <a:spLocks noChangeArrowheads="1"/>
          </p:cNvSpPr>
          <p:nvPr/>
        </p:nvSpPr>
        <p:spPr bwMode="auto">
          <a:xfrm>
            <a:off x="3071811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90"/>
          <p:cNvSpPr>
            <a:spLocks noChangeArrowheads="1"/>
          </p:cNvSpPr>
          <p:nvPr/>
        </p:nvSpPr>
        <p:spPr bwMode="auto">
          <a:xfrm>
            <a:off x="6072186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61"/>
          <p:cNvSpPr>
            <a:spLocks noChangeArrowheads="1"/>
          </p:cNvSpPr>
          <p:nvPr/>
        </p:nvSpPr>
        <p:spPr bwMode="auto">
          <a:xfrm>
            <a:off x="2643186" y="5817488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61"/>
          <p:cNvSpPr>
            <a:spLocks noChangeArrowheads="1"/>
          </p:cNvSpPr>
          <p:nvPr/>
        </p:nvSpPr>
        <p:spPr bwMode="auto">
          <a:xfrm>
            <a:off x="3143248" y="5817488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90"/>
          <p:cNvSpPr>
            <a:spLocks noChangeArrowheads="1"/>
          </p:cNvSpPr>
          <p:nvPr/>
        </p:nvSpPr>
        <p:spPr bwMode="auto">
          <a:xfrm>
            <a:off x="4571998" y="4786308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1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100" dirty="0">
                <a:latin typeface="Times New Roman" pitchFamily="18" charset="0"/>
                <a:ea typeface="맑은 고딕" pitchFamily="50" charset="-127"/>
              </a:rPr>
              <a:t>[0,1,4]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90"/>
          <p:cNvSpPr>
            <a:spLocks noChangeArrowheads="1"/>
          </p:cNvSpPr>
          <p:nvPr/>
        </p:nvSpPr>
        <p:spPr bwMode="auto">
          <a:xfrm>
            <a:off x="5572123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90"/>
          <p:cNvSpPr>
            <a:spLocks noChangeArrowheads="1"/>
          </p:cNvSpPr>
          <p:nvPr/>
        </p:nvSpPr>
        <p:spPr bwMode="auto">
          <a:xfrm>
            <a:off x="5072061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90"/>
          <p:cNvSpPr>
            <a:spLocks noChangeArrowheads="1"/>
          </p:cNvSpPr>
          <p:nvPr/>
        </p:nvSpPr>
        <p:spPr bwMode="auto">
          <a:xfrm>
            <a:off x="4071936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90"/>
          <p:cNvSpPr>
            <a:spLocks noChangeArrowheads="1"/>
          </p:cNvSpPr>
          <p:nvPr/>
        </p:nvSpPr>
        <p:spPr bwMode="auto">
          <a:xfrm>
            <a:off x="3571873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90"/>
          <p:cNvSpPr>
            <a:spLocks noChangeArrowheads="1"/>
          </p:cNvSpPr>
          <p:nvPr/>
        </p:nvSpPr>
        <p:spPr bwMode="auto">
          <a:xfrm>
            <a:off x="3071811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3" name="Rectangle 90"/>
          <p:cNvSpPr>
            <a:spLocks noChangeArrowheads="1"/>
          </p:cNvSpPr>
          <p:nvPr/>
        </p:nvSpPr>
        <p:spPr bwMode="auto">
          <a:xfrm>
            <a:off x="2571748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4" name="Rectangle 90"/>
          <p:cNvSpPr>
            <a:spLocks noChangeArrowheads="1"/>
          </p:cNvSpPr>
          <p:nvPr/>
        </p:nvSpPr>
        <p:spPr bwMode="auto">
          <a:xfrm>
            <a:off x="5572123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5" name="Rectangle 90"/>
          <p:cNvSpPr>
            <a:spLocks noChangeArrowheads="1"/>
          </p:cNvSpPr>
          <p:nvPr/>
        </p:nvSpPr>
        <p:spPr bwMode="auto">
          <a:xfrm>
            <a:off x="5072061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Rectangle 90"/>
          <p:cNvSpPr>
            <a:spLocks noChangeArrowheads="1"/>
          </p:cNvSpPr>
          <p:nvPr/>
        </p:nvSpPr>
        <p:spPr bwMode="auto">
          <a:xfrm>
            <a:off x="4071936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7" name="Rectangle 90"/>
          <p:cNvSpPr>
            <a:spLocks noChangeArrowheads="1"/>
          </p:cNvSpPr>
          <p:nvPr/>
        </p:nvSpPr>
        <p:spPr bwMode="auto">
          <a:xfrm>
            <a:off x="3071811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8" name="Rectangle 90"/>
          <p:cNvSpPr>
            <a:spLocks noChangeArrowheads="1"/>
          </p:cNvSpPr>
          <p:nvPr/>
        </p:nvSpPr>
        <p:spPr bwMode="auto">
          <a:xfrm>
            <a:off x="2571748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9" name="Rectangle 90"/>
          <p:cNvSpPr>
            <a:spLocks noChangeArrowheads="1"/>
          </p:cNvSpPr>
          <p:nvPr/>
        </p:nvSpPr>
        <p:spPr bwMode="auto">
          <a:xfrm>
            <a:off x="6072186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0" name="Rectangle 61"/>
          <p:cNvSpPr>
            <a:spLocks noChangeArrowheads="1"/>
          </p:cNvSpPr>
          <p:nvPr/>
        </p:nvSpPr>
        <p:spPr bwMode="auto">
          <a:xfrm>
            <a:off x="2214561" y="5388863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1" name="Rectangle 61"/>
          <p:cNvSpPr>
            <a:spLocks noChangeArrowheads="1"/>
          </p:cNvSpPr>
          <p:nvPr/>
        </p:nvSpPr>
        <p:spPr bwMode="auto">
          <a:xfrm>
            <a:off x="2214561" y="43887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2" name="Rectangle 61"/>
          <p:cNvSpPr>
            <a:spLocks noChangeArrowheads="1"/>
          </p:cNvSpPr>
          <p:nvPr/>
        </p:nvSpPr>
        <p:spPr bwMode="auto">
          <a:xfrm>
            <a:off x="2214561" y="488880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3" name="Rectangle 90"/>
          <p:cNvSpPr>
            <a:spLocks noChangeArrowheads="1"/>
          </p:cNvSpPr>
          <p:nvPr/>
        </p:nvSpPr>
        <p:spPr bwMode="auto">
          <a:xfrm>
            <a:off x="2571748" y="5286371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1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100" dirty="0">
                <a:latin typeface="Times New Roman" pitchFamily="18" charset="0"/>
                <a:ea typeface="맑은 고딕" pitchFamily="50" charset="-127"/>
              </a:rPr>
              <a:t>[0,2,0]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4" name="Rectangle 90"/>
          <p:cNvSpPr>
            <a:spLocks noChangeArrowheads="1"/>
          </p:cNvSpPr>
          <p:nvPr/>
        </p:nvSpPr>
        <p:spPr bwMode="auto">
          <a:xfrm>
            <a:off x="4571998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5" name="Rectangle 90"/>
          <p:cNvSpPr>
            <a:spLocks noChangeArrowheads="1"/>
          </p:cNvSpPr>
          <p:nvPr/>
        </p:nvSpPr>
        <p:spPr bwMode="auto">
          <a:xfrm>
            <a:off x="4571998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6" name="Rectangle 90"/>
          <p:cNvSpPr>
            <a:spLocks noChangeArrowheads="1"/>
          </p:cNvSpPr>
          <p:nvPr/>
        </p:nvSpPr>
        <p:spPr bwMode="auto">
          <a:xfrm>
            <a:off x="3571873" y="4286245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1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100" dirty="0">
                <a:latin typeface="Times New Roman" pitchFamily="18" charset="0"/>
                <a:ea typeface="맑은 고딕" pitchFamily="50" charset="-127"/>
              </a:rPr>
              <a:t>[0,0,2]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7" name="Rectangle 130"/>
          <p:cNvSpPr>
            <a:spLocks noChangeArrowheads="1"/>
          </p:cNvSpPr>
          <p:nvPr/>
        </p:nvSpPr>
        <p:spPr bwMode="auto">
          <a:xfrm>
            <a:off x="4643436" y="5817488"/>
            <a:ext cx="3540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8" name="Rectangle 130"/>
          <p:cNvSpPr>
            <a:spLocks noChangeArrowheads="1"/>
          </p:cNvSpPr>
          <p:nvPr/>
        </p:nvSpPr>
        <p:spPr bwMode="auto">
          <a:xfrm>
            <a:off x="4143373" y="5817488"/>
            <a:ext cx="3540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9" name="Rectangle 130"/>
          <p:cNvSpPr>
            <a:spLocks noChangeArrowheads="1"/>
          </p:cNvSpPr>
          <p:nvPr/>
        </p:nvSpPr>
        <p:spPr bwMode="auto">
          <a:xfrm>
            <a:off x="5143498" y="5817488"/>
            <a:ext cx="3540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10" name="Rectangle 130"/>
          <p:cNvSpPr>
            <a:spLocks noChangeArrowheads="1"/>
          </p:cNvSpPr>
          <p:nvPr/>
        </p:nvSpPr>
        <p:spPr bwMode="auto">
          <a:xfrm>
            <a:off x="5643561" y="5817488"/>
            <a:ext cx="3540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11" name="Rectangle 90"/>
          <p:cNvSpPr>
            <a:spLocks noChangeArrowheads="1"/>
          </p:cNvSpPr>
          <p:nvPr/>
        </p:nvSpPr>
        <p:spPr bwMode="auto">
          <a:xfrm>
            <a:off x="6072186" y="4786308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1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100" dirty="0">
                <a:latin typeface="Times New Roman" pitchFamily="18" charset="0"/>
                <a:ea typeface="맑은 고딕" pitchFamily="50" charset="-127"/>
              </a:rPr>
              <a:t>[0,1,7]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Rectangle 58"/>
          <p:cNvSpPr>
            <a:spLocks noChangeArrowheads="1"/>
          </p:cNvSpPr>
          <p:nvPr/>
        </p:nvSpPr>
        <p:spPr bwMode="auto">
          <a:xfrm>
            <a:off x="4357686" y="2786058"/>
            <a:ext cx="4143375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>
              <a:lnSpc>
                <a:spcPct val="90000"/>
              </a:lnSpc>
              <a:defRPr/>
            </a:pPr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[4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8] </a:t>
            </a:r>
            <a:r>
              <a:rPr kumimoji="0" lang="en-US" altLang="ko-KR" sz="2200" dirty="0">
                <a:latin typeface="맑은 고딕" pitchFamily="50" charset="-127"/>
                <a:ea typeface="맑은 고딕" pitchFamily="50" charset="-127"/>
              </a:rPr>
              <a:t>or </a:t>
            </a:r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[0..3, 0..2, 0..7]</a:t>
            </a:r>
          </a:p>
        </p:txBody>
      </p:sp>
      <p:sp>
        <p:nvSpPr>
          <p:cNvPr id="171" name="Rectangle 58"/>
          <p:cNvSpPr>
            <a:spLocks noChangeArrowheads="1"/>
          </p:cNvSpPr>
          <p:nvPr/>
        </p:nvSpPr>
        <p:spPr bwMode="auto">
          <a:xfrm>
            <a:off x="1187624" y="2966175"/>
            <a:ext cx="266429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latinLnBrk="0">
              <a:defRPr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분기별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학생의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과목에서의 점수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7236296" y="260648"/>
            <a:ext cx="1285884" cy="1200148"/>
            <a:chOff x="285720" y="4357694"/>
            <a:chExt cx="1555750" cy="1414462"/>
          </a:xfrm>
        </p:grpSpPr>
        <p:sp>
          <p:nvSpPr>
            <p:cNvPr id="137" name="Freeform 67"/>
            <p:cNvSpPr>
              <a:spLocks/>
            </p:cNvSpPr>
            <p:nvPr/>
          </p:nvSpPr>
          <p:spPr bwMode="auto">
            <a:xfrm>
              <a:off x="1057245" y="4926019"/>
              <a:ext cx="152400" cy="1111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1" y="0"/>
                </a:cxn>
                <a:cxn ang="0">
                  <a:pos x="139" y="14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91" h="140">
                  <a:moveTo>
                    <a:pt x="0" y="38"/>
                  </a:moveTo>
                  <a:lnTo>
                    <a:pt x="191" y="0"/>
                  </a:lnTo>
                  <a:lnTo>
                    <a:pt x="139" y="14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E6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Freeform 68"/>
            <p:cNvSpPr>
              <a:spLocks/>
            </p:cNvSpPr>
            <p:nvPr/>
          </p:nvSpPr>
          <p:spPr bwMode="auto">
            <a:xfrm>
              <a:off x="334933" y="4829181"/>
              <a:ext cx="971550" cy="93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4" y="165"/>
                </a:cxn>
                <a:cxn ang="0">
                  <a:pos x="1025" y="262"/>
                </a:cxn>
                <a:cxn ang="0">
                  <a:pos x="1224" y="1185"/>
                </a:cxn>
                <a:cxn ang="0">
                  <a:pos x="305" y="1050"/>
                </a:cxn>
                <a:cxn ang="0">
                  <a:pos x="187" y="9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24" h="1185">
                  <a:moveTo>
                    <a:pt x="0" y="0"/>
                  </a:moveTo>
                  <a:lnTo>
                    <a:pt x="914" y="165"/>
                  </a:lnTo>
                  <a:lnTo>
                    <a:pt x="1025" y="262"/>
                  </a:lnTo>
                  <a:lnTo>
                    <a:pt x="1224" y="1185"/>
                  </a:lnTo>
                  <a:lnTo>
                    <a:pt x="305" y="1050"/>
                  </a:lnTo>
                  <a:lnTo>
                    <a:pt x="187" y="9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Freeform 69"/>
            <p:cNvSpPr>
              <a:spLocks/>
            </p:cNvSpPr>
            <p:nvPr/>
          </p:nvSpPr>
          <p:spPr bwMode="auto">
            <a:xfrm>
              <a:off x="1163608" y="4564069"/>
              <a:ext cx="655637" cy="1196975"/>
            </a:xfrm>
            <a:custGeom>
              <a:avLst/>
              <a:gdLst/>
              <a:ahLst/>
              <a:cxnLst>
                <a:cxn ang="0">
                  <a:pos x="0" y="623"/>
                </a:cxn>
                <a:cxn ang="0">
                  <a:pos x="238" y="1509"/>
                </a:cxn>
                <a:cxn ang="0">
                  <a:pos x="827" y="965"/>
                </a:cxn>
                <a:cxn ang="0">
                  <a:pos x="689" y="46"/>
                </a:cxn>
                <a:cxn ang="0">
                  <a:pos x="653" y="0"/>
                </a:cxn>
                <a:cxn ang="0">
                  <a:pos x="77" y="454"/>
                </a:cxn>
                <a:cxn ang="0">
                  <a:pos x="0" y="623"/>
                </a:cxn>
                <a:cxn ang="0">
                  <a:pos x="0" y="623"/>
                </a:cxn>
              </a:cxnLst>
              <a:rect l="0" t="0" r="r" b="b"/>
              <a:pathLst>
                <a:path w="827" h="1509">
                  <a:moveTo>
                    <a:pt x="0" y="623"/>
                  </a:moveTo>
                  <a:lnTo>
                    <a:pt x="238" y="1509"/>
                  </a:lnTo>
                  <a:lnTo>
                    <a:pt x="827" y="965"/>
                  </a:lnTo>
                  <a:lnTo>
                    <a:pt x="689" y="46"/>
                  </a:lnTo>
                  <a:lnTo>
                    <a:pt x="653" y="0"/>
                  </a:lnTo>
                  <a:lnTo>
                    <a:pt x="77" y="454"/>
                  </a:lnTo>
                  <a:lnTo>
                    <a:pt x="0" y="623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FFC2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Freeform 70"/>
            <p:cNvSpPr>
              <a:spLocks/>
            </p:cNvSpPr>
            <p:nvPr/>
          </p:nvSpPr>
          <p:spPr bwMode="auto">
            <a:xfrm>
              <a:off x="315883" y="4379919"/>
              <a:ext cx="1311275" cy="561975"/>
            </a:xfrm>
            <a:custGeom>
              <a:avLst/>
              <a:gdLst/>
              <a:ahLst/>
              <a:cxnLst>
                <a:cxn ang="0">
                  <a:pos x="0" y="514"/>
                </a:cxn>
                <a:cxn ang="0">
                  <a:pos x="1055" y="708"/>
                </a:cxn>
                <a:cxn ang="0">
                  <a:pos x="1652" y="201"/>
                </a:cxn>
                <a:cxn ang="0">
                  <a:pos x="801" y="0"/>
                </a:cxn>
                <a:cxn ang="0">
                  <a:pos x="0" y="514"/>
                </a:cxn>
                <a:cxn ang="0">
                  <a:pos x="0" y="514"/>
                </a:cxn>
              </a:cxnLst>
              <a:rect l="0" t="0" r="r" b="b"/>
              <a:pathLst>
                <a:path w="1652" h="708">
                  <a:moveTo>
                    <a:pt x="0" y="514"/>
                  </a:moveTo>
                  <a:lnTo>
                    <a:pt x="1055" y="708"/>
                  </a:lnTo>
                  <a:lnTo>
                    <a:pt x="1652" y="201"/>
                  </a:lnTo>
                  <a:lnTo>
                    <a:pt x="801" y="0"/>
                  </a:lnTo>
                  <a:lnTo>
                    <a:pt x="0" y="514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EB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Freeform 74"/>
            <p:cNvSpPr>
              <a:spLocks/>
            </p:cNvSpPr>
            <p:nvPr/>
          </p:nvSpPr>
          <p:spPr bwMode="auto">
            <a:xfrm>
              <a:off x="407958" y="4400556"/>
              <a:ext cx="773112" cy="498475"/>
            </a:xfrm>
            <a:custGeom>
              <a:avLst/>
              <a:gdLst/>
              <a:ahLst/>
              <a:cxnLst>
                <a:cxn ang="0">
                  <a:pos x="0" y="538"/>
                </a:cxn>
                <a:cxn ang="0">
                  <a:pos x="534" y="626"/>
                </a:cxn>
                <a:cxn ang="0">
                  <a:pos x="533" y="619"/>
                </a:cxn>
                <a:cxn ang="0">
                  <a:pos x="530" y="608"/>
                </a:cxn>
                <a:cxn ang="0">
                  <a:pos x="530" y="598"/>
                </a:cxn>
                <a:cxn ang="0">
                  <a:pos x="529" y="588"/>
                </a:cxn>
                <a:cxn ang="0">
                  <a:pos x="529" y="577"/>
                </a:cxn>
                <a:cxn ang="0">
                  <a:pos x="528" y="563"/>
                </a:cxn>
                <a:cxn ang="0">
                  <a:pos x="526" y="548"/>
                </a:cxn>
                <a:cxn ang="0">
                  <a:pos x="526" y="532"/>
                </a:cxn>
                <a:cxn ang="0">
                  <a:pos x="528" y="516"/>
                </a:cxn>
                <a:cxn ang="0">
                  <a:pos x="529" y="498"/>
                </a:cxn>
                <a:cxn ang="0">
                  <a:pos x="530" y="479"/>
                </a:cxn>
                <a:cxn ang="0">
                  <a:pos x="531" y="460"/>
                </a:cxn>
                <a:cxn ang="0">
                  <a:pos x="534" y="441"/>
                </a:cxn>
                <a:cxn ang="0">
                  <a:pos x="538" y="421"/>
                </a:cxn>
                <a:cxn ang="0">
                  <a:pos x="543" y="400"/>
                </a:cxn>
                <a:cxn ang="0">
                  <a:pos x="546" y="379"/>
                </a:cxn>
                <a:cxn ang="0">
                  <a:pos x="553" y="357"/>
                </a:cxn>
                <a:cxn ang="0">
                  <a:pos x="559" y="338"/>
                </a:cxn>
                <a:cxn ang="0">
                  <a:pos x="566" y="315"/>
                </a:cxn>
                <a:cxn ang="0">
                  <a:pos x="576" y="294"/>
                </a:cxn>
                <a:cxn ang="0">
                  <a:pos x="586" y="274"/>
                </a:cxn>
                <a:cxn ang="0">
                  <a:pos x="598" y="253"/>
                </a:cxn>
                <a:cxn ang="0">
                  <a:pos x="611" y="234"/>
                </a:cxn>
                <a:cxn ang="0">
                  <a:pos x="624" y="214"/>
                </a:cxn>
                <a:cxn ang="0">
                  <a:pos x="640" y="195"/>
                </a:cxn>
                <a:cxn ang="0">
                  <a:pos x="658" y="178"/>
                </a:cxn>
                <a:cxn ang="0">
                  <a:pos x="675" y="160"/>
                </a:cxn>
                <a:cxn ang="0">
                  <a:pos x="698" y="144"/>
                </a:cxn>
                <a:cxn ang="0">
                  <a:pos x="720" y="129"/>
                </a:cxn>
                <a:cxn ang="0">
                  <a:pos x="741" y="117"/>
                </a:cxn>
                <a:cxn ang="0">
                  <a:pos x="757" y="110"/>
                </a:cxn>
                <a:cxn ang="0">
                  <a:pos x="767" y="105"/>
                </a:cxn>
                <a:cxn ang="0">
                  <a:pos x="777" y="100"/>
                </a:cxn>
                <a:cxn ang="0">
                  <a:pos x="788" y="95"/>
                </a:cxn>
                <a:cxn ang="0">
                  <a:pos x="798" y="91"/>
                </a:cxn>
                <a:cxn ang="0">
                  <a:pos x="808" y="87"/>
                </a:cxn>
                <a:cxn ang="0">
                  <a:pos x="818" y="84"/>
                </a:cxn>
                <a:cxn ang="0">
                  <a:pos x="828" y="80"/>
                </a:cxn>
                <a:cxn ang="0">
                  <a:pos x="838" y="77"/>
                </a:cxn>
                <a:cxn ang="0">
                  <a:pos x="849" y="75"/>
                </a:cxn>
                <a:cxn ang="0">
                  <a:pos x="864" y="71"/>
                </a:cxn>
                <a:cxn ang="0">
                  <a:pos x="882" y="66"/>
                </a:cxn>
                <a:cxn ang="0">
                  <a:pos x="900" y="62"/>
                </a:cxn>
                <a:cxn ang="0">
                  <a:pos x="914" y="59"/>
                </a:cxn>
                <a:cxn ang="0">
                  <a:pos x="929" y="56"/>
                </a:cxn>
                <a:cxn ang="0">
                  <a:pos x="943" y="55"/>
                </a:cxn>
                <a:cxn ang="0">
                  <a:pos x="954" y="54"/>
                </a:cxn>
                <a:cxn ang="0">
                  <a:pos x="961" y="53"/>
                </a:cxn>
                <a:cxn ang="0">
                  <a:pos x="970" y="53"/>
                </a:cxn>
                <a:cxn ang="0">
                  <a:pos x="767" y="0"/>
                </a:cxn>
              </a:cxnLst>
              <a:rect l="0" t="0" r="r" b="b"/>
              <a:pathLst>
                <a:path w="973" h="629">
                  <a:moveTo>
                    <a:pt x="767" y="0"/>
                  </a:moveTo>
                  <a:lnTo>
                    <a:pt x="0" y="538"/>
                  </a:lnTo>
                  <a:lnTo>
                    <a:pt x="534" y="629"/>
                  </a:lnTo>
                  <a:lnTo>
                    <a:pt x="534" y="626"/>
                  </a:lnTo>
                  <a:lnTo>
                    <a:pt x="534" y="624"/>
                  </a:lnTo>
                  <a:lnTo>
                    <a:pt x="533" y="619"/>
                  </a:lnTo>
                  <a:lnTo>
                    <a:pt x="531" y="613"/>
                  </a:lnTo>
                  <a:lnTo>
                    <a:pt x="530" y="608"/>
                  </a:lnTo>
                  <a:lnTo>
                    <a:pt x="530" y="604"/>
                  </a:lnTo>
                  <a:lnTo>
                    <a:pt x="530" y="598"/>
                  </a:lnTo>
                  <a:lnTo>
                    <a:pt x="530" y="594"/>
                  </a:lnTo>
                  <a:lnTo>
                    <a:pt x="529" y="588"/>
                  </a:lnTo>
                  <a:lnTo>
                    <a:pt x="529" y="583"/>
                  </a:lnTo>
                  <a:lnTo>
                    <a:pt x="529" y="577"/>
                  </a:lnTo>
                  <a:lnTo>
                    <a:pt x="529" y="571"/>
                  </a:lnTo>
                  <a:lnTo>
                    <a:pt x="528" y="563"/>
                  </a:lnTo>
                  <a:lnTo>
                    <a:pt x="528" y="556"/>
                  </a:lnTo>
                  <a:lnTo>
                    <a:pt x="526" y="548"/>
                  </a:lnTo>
                  <a:lnTo>
                    <a:pt x="526" y="541"/>
                  </a:lnTo>
                  <a:lnTo>
                    <a:pt x="526" y="532"/>
                  </a:lnTo>
                  <a:lnTo>
                    <a:pt x="526" y="524"/>
                  </a:lnTo>
                  <a:lnTo>
                    <a:pt x="528" y="516"/>
                  </a:lnTo>
                  <a:lnTo>
                    <a:pt x="529" y="507"/>
                  </a:lnTo>
                  <a:lnTo>
                    <a:pt x="529" y="498"/>
                  </a:lnTo>
                  <a:lnTo>
                    <a:pt x="529" y="489"/>
                  </a:lnTo>
                  <a:lnTo>
                    <a:pt x="530" y="479"/>
                  </a:lnTo>
                  <a:lnTo>
                    <a:pt x="531" y="470"/>
                  </a:lnTo>
                  <a:lnTo>
                    <a:pt x="531" y="460"/>
                  </a:lnTo>
                  <a:lnTo>
                    <a:pt x="534" y="450"/>
                  </a:lnTo>
                  <a:lnTo>
                    <a:pt x="534" y="441"/>
                  </a:lnTo>
                  <a:lnTo>
                    <a:pt x="536" y="432"/>
                  </a:lnTo>
                  <a:lnTo>
                    <a:pt x="538" y="421"/>
                  </a:lnTo>
                  <a:lnTo>
                    <a:pt x="540" y="410"/>
                  </a:lnTo>
                  <a:lnTo>
                    <a:pt x="543" y="400"/>
                  </a:lnTo>
                  <a:lnTo>
                    <a:pt x="545" y="390"/>
                  </a:lnTo>
                  <a:lnTo>
                    <a:pt x="546" y="379"/>
                  </a:lnTo>
                  <a:lnTo>
                    <a:pt x="550" y="369"/>
                  </a:lnTo>
                  <a:lnTo>
                    <a:pt x="553" y="357"/>
                  </a:lnTo>
                  <a:lnTo>
                    <a:pt x="556" y="348"/>
                  </a:lnTo>
                  <a:lnTo>
                    <a:pt x="559" y="338"/>
                  </a:lnTo>
                  <a:lnTo>
                    <a:pt x="562" y="326"/>
                  </a:lnTo>
                  <a:lnTo>
                    <a:pt x="566" y="315"/>
                  </a:lnTo>
                  <a:lnTo>
                    <a:pt x="572" y="305"/>
                  </a:lnTo>
                  <a:lnTo>
                    <a:pt x="576" y="294"/>
                  </a:lnTo>
                  <a:lnTo>
                    <a:pt x="581" y="284"/>
                  </a:lnTo>
                  <a:lnTo>
                    <a:pt x="586" y="274"/>
                  </a:lnTo>
                  <a:lnTo>
                    <a:pt x="592" y="264"/>
                  </a:lnTo>
                  <a:lnTo>
                    <a:pt x="598" y="253"/>
                  </a:lnTo>
                  <a:lnTo>
                    <a:pt x="605" y="243"/>
                  </a:lnTo>
                  <a:lnTo>
                    <a:pt x="611" y="234"/>
                  </a:lnTo>
                  <a:lnTo>
                    <a:pt x="617" y="224"/>
                  </a:lnTo>
                  <a:lnTo>
                    <a:pt x="624" y="214"/>
                  </a:lnTo>
                  <a:lnTo>
                    <a:pt x="633" y="205"/>
                  </a:lnTo>
                  <a:lnTo>
                    <a:pt x="640" y="195"/>
                  </a:lnTo>
                  <a:lnTo>
                    <a:pt x="649" y="188"/>
                  </a:lnTo>
                  <a:lnTo>
                    <a:pt x="658" y="178"/>
                  </a:lnTo>
                  <a:lnTo>
                    <a:pt x="667" y="169"/>
                  </a:lnTo>
                  <a:lnTo>
                    <a:pt x="675" y="160"/>
                  </a:lnTo>
                  <a:lnTo>
                    <a:pt x="686" y="153"/>
                  </a:lnTo>
                  <a:lnTo>
                    <a:pt x="698" y="144"/>
                  </a:lnTo>
                  <a:lnTo>
                    <a:pt x="709" y="137"/>
                  </a:lnTo>
                  <a:lnTo>
                    <a:pt x="720" y="129"/>
                  </a:lnTo>
                  <a:lnTo>
                    <a:pt x="732" y="123"/>
                  </a:lnTo>
                  <a:lnTo>
                    <a:pt x="741" y="117"/>
                  </a:lnTo>
                  <a:lnTo>
                    <a:pt x="751" y="112"/>
                  </a:lnTo>
                  <a:lnTo>
                    <a:pt x="757" y="110"/>
                  </a:lnTo>
                  <a:lnTo>
                    <a:pt x="762" y="107"/>
                  </a:lnTo>
                  <a:lnTo>
                    <a:pt x="767" y="105"/>
                  </a:lnTo>
                  <a:lnTo>
                    <a:pt x="772" y="102"/>
                  </a:lnTo>
                  <a:lnTo>
                    <a:pt x="777" y="100"/>
                  </a:lnTo>
                  <a:lnTo>
                    <a:pt x="782" y="97"/>
                  </a:lnTo>
                  <a:lnTo>
                    <a:pt x="788" y="95"/>
                  </a:lnTo>
                  <a:lnTo>
                    <a:pt x="793" y="93"/>
                  </a:lnTo>
                  <a:lnTo>
                    <a:pt x="798" y="91"/>
                  </a:lnTo>
                  <a:lnTo>
                    <a:pt x="803" y="88"/>
                  </a:lnTo>
                  <a:lnTo>
                    <a:pt x="808" y="87"/>
                  </a:lnTo>
                  <a:lnTo>
                    <a:pt x="814" y="86"/>
                  </a:lnTo>
                  <a:lnTo>
                    <a:pt x="818" y="84"/>
                  </a:lnTo>
                  <a:lnTo>
                    <a:pt x="824" y="82"/>
                  </a:lnTo>
                  <a:lnTo>
                    <a:pt x="828" y="80"/>
                  </a:lnTo>
                  <a:lnTo>
                    <a:pt x="834" y="79"/>
                  </a:lnTo>
                  <a:lnTo>
                    <a:pt x="838" y="77"/>
                  </a:lnTo>
                  <a:lnTo>
                    <a:pt x="844" y="76"/>
                  </a:lnTo>
                  <a:lnTo>
                    <a:pt x="849" y="75"/>
                  </a:lnTo>
                  <a:lnTo>
                    <a:pt x="854" y="74"/>
                  </a:lnTo>
                  <a:lnTo>
                    <a:pt x="864" y="71"/>
                  </a:lnTo>
                  <a:lnTo>
                    <a:pt x="873" y="69"/>
                  </a:lnTo>
                  <a:lnTo>
                    <a:pt x="882" y="66"/>
                  </a:lnTo>
                  <a:lnTo>
                    <a:pt x="892" y="65"/>
                  </a:lnTo>
                  <a:lnTo>
                    <a:pt x="900" y="62"/>
                  </a:lnTo>
                  <a:lnTo>
                    <a:pt x="908" y="61"/>
                  </a:lnTo>
                  <a:lnTo>
                    <a:pt x="914" y="59"/>
                  </a:lnTo>
                  <a:lnTo>
                    <a:pt x="923" y="59"/>
                  </a:lnTo>
                  <a:lnTo>
                    <a:pt x="929" y="56"/>
                  </a:lnTo>
                  <a:lnTo>
                    <a:pt x="937" y="56"/>
                  </a:lnTo>
                  <a:lnTo>
                    <a:pt x="943" y="55"/>
                  </a:lnTo>
                  <a:lnTo>
                    <a:pt x="949" y="55"/>
                  </a:lnTo>
                  <a:lnTo>
                    <a:pt x="954" y="54"/>
                  </a:lnTo>
                  <a:lnTo>
                    <a:pt x="958" y="53"/>
                  </a:lnTo>
                  <a:lnTo>
                    <a:pt x="961" y="53"/>
                  </a:lnTo>
                  <a:lnTo>
                    <a:pt x="966" y="53"/>
                  </a:lnTo>
                  <a:lnTo>
                    <a:pt x="970" y="53"/>
                  </a:lnTo>
                  <a:lnTo>
                    <a:pt x="973" y="53"/>
                  </a:lnTo>
                  <a:lnTo>
                    <a:pt x="767" y="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Freeform 76"/>
            <p:cNvSpPr>
              <a:spLocks/>
            </p:cNvSpPr>
            <p:nvPr/>
          </p:nvSpPr>
          <p:spPr bwMode="auto">
            <a:xfrm>
              <a:off x="285720" y="4357694"/>
              <a:ext cx="1498600" cy="1358900"/>
            </a:xfrm>
            <a:custGeom>
              <a:avLst/>
              <a:gdLst/>
              <a:ahLst/>
              <a:cxnLst>
                <a:cxn ang="0">
                  <a:pos x="1742" y="186"/>
                </a:cxn>
                <a:cxn ang="0">
                  <a:pos x="944" y="0"/>
                </a:cxn>
                <a:cxn ang="0">
                  <a:pos x="814" y="28"/>
                </a:cxn>
                <a:cxn ang="0">
                  <a:pos x="48" y="486"/>
                </a:cxn>
                <a:cxn ang="0">
                  <a:pos x="0" y="610"/>
                </a:cxn>
                <a:cxn ang="0">
                  <a:pos x="172" y="1522"/>
                </a:cxn>
                <a:cxn ang="0">
                  <a:pos x="173" y="1532"/>
                </a:cxn>
                <a:cxn ang="0">
                  <a:pos x="182" y="1541"/>
                </a:cxn>
                <a:cxn ang="0">
                  <a:pos x="388" y="1712"/>
                </a:cxn>
                <a:cxn ang="0">
                  <a:pos x="425" y="1667"/>
                </a:cxn>
                <a:cxn ang="0">
                  <a:pos x="228" y="1502"/>
                </a:cxn>
                <a:cxn ang="0">
                  <a:pos x="61" y="616"/>
                </a:cxn>
                <a:cxn ang="0">
                  <a:pos x="97" y="527"/>
                </a:cxn>
                <a:cxn ang="0">
                  <a:pos x="854" y="77"/>
                </a:cxn>
                <a:cxn ang="0">
                  <a:pos x="934" y="64"/>
                </a:cxn>
                <a:cxn ang="0">
                  <a:pos x="1723" y="242"/>
                </a:cxn>
                <a:cxn ang="0">
                  <a:pos x="1848" y="357"/>
                </a:cxn>
                <a:cxn ang="0">
                  <a:pos x="1887" y="314"/>
                </a:cxn>
                <a:cxn ang="0">
                  <a:pos x="1742" y="186"/>
                </a:cxn>
                <a:cxn ang="0">
                  <a:pos x="1742" y="186"/>
                </a:cxn>
              </a:cxnLst>
              <a:rect l="0" t="0" r="r" b="b"/>
              <a:pathLst>
                <a:path w="1887" h="1712">
                  <a:moveTo>
                    <a:pt x="1742" y="186"/>
                  </a:moveTo>
                  <a:lnTo>
                    <a:pt x="944" y="0"/>
                  </a:lnTo>
                  <a:lnTo>
                    <a:pt x="814" y="28"/>
                  </a:lnTo>
                  <a:lnTo>
                    <a:pt x="48" y="486"/>
                  </a:lnTo>
                  <a:lnTo>
                    <a:pt x="0" y="610"/>
                  </a:lnTo>
                  <a:lnTo>
                    <a:pt x="172" y="1522"/>
                  </a:lnTo>
                  <a:lnTo>
                    <a:pt x="173" y="1532"/>
                  </a:lnTo>
                  <a:lnTo>
                    <a:pt x="182" y="1541"/>
                  </a:lnTo>
                  <a:lnTo>
                    <a:pt x="388" y="1712"/>
                  </a:lnTo>
                  <a:lnTo>
                    <a:pt x="425" y="1667"/>
                  </a:lnTo>
                  <a:lnTo>
                    <a:pt x="228" y="1502"/>
                  </a:lnTo>
                  <a:lnTo>
                    <a:pt x="61" y="616"/>
                  </a:lnTo>
                  <a:lnTo>
                    <a:pt x="97" y="527"/>
                  </a:lnTo>
                  <a:lnTo>
                    <a:pt x="854" y="77"/>
                  </a:lnTo>
                  <a:lnTo>
                    <a:pt x="934" y="64"/>
                  </a:lnTo>
                  <a:lnTo>
                    <a:pt x="1723" y="242"/>
                  </a:lnTo>
                  <a:lnTo>
                    <a:pt x="1848" y="357"/>
                  </a:lnTo>
                  <a:lnTo>
                    <a:pt x="1887" y="314"/>
                  </a:lnTo>
                  <a:lnTo>
                    <a:pt x="1742" y="186"/>
                  </a:lnTo>
                  <a:lnTo>
                    <a:pt x="1742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Freeform 77"/>
            <p:cNvSpPr>
              <a:spLocks/>
            </p:cNvSpPr>
            <p:nvPr/>
          </p:nvSpPr>
          <p:spPr bwMode="auto">
            <a:xfrm>
              <a:off x="904845" y="4462469"/>
              <a:ext cx="236537" cy="122237"/>
            </a:xfrm>
            <a:custGeom>
              <a:avLst/>
              <a:gdLst/>
              <a:ahLst/>
              <a:cxnLst>
                <a:cxn ang="0">
                  <a:pos x="160" y="153"/>
                </a:cxn>
                <a:cxn ang="0">
                  <a:pos x="175" y="150"/>
                </a:cxn>
                <a:cxn ang="0">
                  <a:pos x="189" y="148"/>
                </a:cxn>
                <a:cxn ang="0">
                  <a:pos x="204" y="145"/>
                </a:cxn>
                <a:cxn ang="0">
                  <a:pos x="217" y="142"/>
                </a:cxn>
                <a:cxn ang="0">
                  <a:pos x="228" y="138"/>
                </a:cxn>
                <a:cxn ang="0">
                  <a:pos x="240" y="134"/>
                </a:cxn>
                <a:cxn ang="0">
                  <a:pos x="251" y="128"/>
                </a:cxn>
                <a:cxn ang="0">
                  <a:pos x="264" y="119"/>
                </a:cxn>
                <a:cxn ang="0">
                  <a:pos x="282" y="107"/>
                </a:cxn>
                <a:cxn ang="0">
                  <a:pos x="292" y="92"/>
                </a:cxn>
                <a:cxn ang="0">
                  <a:pos x="298" y="78"/>
                </a:cxn>
                <a:cxn ang="0">
                  <a:pos x="297" y="62"/>
                </a:cxn>
                <a:cxn ang="0">
                  <a:pos x="289" y="47"/>
                </a:cxn>
                <a:cxn ang="0">
                  <a:pos x="278" y="34"/>
                </a:cxn>
                <a:cxn ang="0">
                  <a:pos x="262" y="24"/>
                </a:cxn>
                <a:cxn ang="0">
                  <a:pos x="246" y="16"/>
                </a:cxn>
                <a:cxn ang="0">
                  <a:pos x="235" y="11"/>
                </a:cxn>
                <a:cxn ang="0">
                  <a:pos x="223" y="8"/>
                </a:cxn>
                <a:cxn ang="0">
                  <a:pos x="210" y="4"/>
                </a:cxn>
                <a:cxn ang="0">
                  <a:pos x="197" y="3"/>
                </a:cxn>
                <a:cxn ang="0">
                  <a:pos x="183" y="2"/>
                </a:cxn>
                <a:cxn ang="0">
                  <a:pos x="168" y="0"/>
                </a:cxn>
                <a:cxn ang="0">
                  <a:pos x="154" y="0"/>
                </a:cxn>
                <a:cxn ang="0">
                  <a:pos x="139" y="2"/>
                </a:cxn>
                <a:cxn ang="0">
                  <a:pos x="123" y="3"/>
                </a:cxn>
                <a:cxn ang="0">
                  <a:pos x="108" y="4"/>
                </a:cxn>
                <a:cxn ang="0">
                  <a:pos x="95" y="8"/>
                </a:cxn>
                <a:cxn ang="0">
                  <a:pos x="81" y="11"/>
                </a:cxn>
                <a:cxn ang="0">
                  <a:pos x="67" y="15"/>
                </a:cxn>
                <a:cxn ang="0">
                  <a:pos x="57" y="20"/>
                </a:cxn>
                <a:cxn ang="0">
                  <a:pos x="46" y="26"/>
                </a:cxn>
                <a:cxn ang="0">
                  <a:pos x="36" y="31"/>
                </a:cxn>
                <a:cxn ang="0">
                  <a:pos x="26" y="36"/>
                </a:cxn>
                <a:cxn ang="0">
                  <a:pos x="16" y="46"/>
                </a:cxn>
                <a:cxn ang="0">
                  <a:pos x="5" y="61"/>
                </a:cxn>
                <a:cxn ang="0">
                  <a:pos x="0" y="77"/>
                </a:cxn>
                <a:cxn ang="0">
                  <a:pos x="0" y="92"/>
                </a:cxn>
                <a:cxn ang="0">
                  <a:pos x="7" y="106"/>
                </a:cxn>
                <a:cxn ang="0">
                  <a:pos x="19" y="118"/>
                </a:cxn>
                <a:cxn ang="0">
                  <a:pos x="31" y="128"/>
                </a:cxn>
                <a:cxn ang="0">
                  <a:pos x="43" y="133"/>
                </a:cxn>
                <a:cxn ang="0">
                  <a:pos x="51" y="138"/>
                </a:cxn>
                <a:cxn ang="0">
                  <a:pos x="62" y="140"/>
                </a:cxn>
                <a:cxn ang="0">
                  <a:pos x="75" y="144"/>
                </a:cxn>
                <a:cxn ang="0">
                  <a:pos x="87" y="148"/>
                </a:cxn>
                <a:cxn ang="0">
                  <a:pos x="101" y="150"/>
                </a:cxn>
                <a:cxn ang="0">
                  <a:pos x="114" y="152"/>
                </a:cxn>
                <a:cxn ang="0">
                  <a:pos x="129" y="153"/>
                </a:cxn>
                <a:cxn ang="0">
                  <a:pos x="145" y="153"/>
                </a:cxn>
                <a:cxn ang="0">
                  <a:pos x="153" y="154"/>
                </a:cxn>
              </a:cxnLst>
              <a:rect l="0" t="0" r="r" b="b"/>
              <a:pathLst>
                <a:path w="299" h="154">
                  <a:moveTo>
                    <a:pt x="153" y="154"/>
                  </a:moveTo>
                  <a:lnTo>
                    <a:pt x="160" y="153"/>
                  </a:lnTo>
                  <a:lnTo>
                    <a:pt x="168" y="152"/>
                  </a:lnTo>
                  <a:lnTo>
                    <a:pt x="175" y="150"/>
                  </a:lnTo>
                  <a:lnTo>
                    <a:pt x="183" y="150"/>
                  </a:lnTo>
                  <a:lnTo>
                    <a:pt x="189" y="148"/>
                  </a:lnTo>
                  <a:lnTo>
                    <a:pt x="196" y="147"/>
                  </a:lnTo>
                  <a:lnTo>
                    <a:pt x="204" y="145"/>
                  </a:lnTo>
                  <a:lnTo>
                    <a:pt x="210" y="144"/>
                  </a:lnTo>
                  <a:lnTo>
                    <a:pt x="217" y="142"/>
                  </a:lnTo>
                  <a:lnTo>
                    <a:pt x="223" y="140"/>
                  </a:lnTo>
                  <a:lnTo>
                    <a:pt x="228" y="138"/>
                  </a:lnTo>
                  <a:lnTo>
                    <a:pt x="235" y="137"/>
                  </a:lnTo>
                  <a:lnTo>
                    <a:pt x="240" y="134"/>
                  </a:lnTo>
                  <a:lnTo>
                    <a:pt x="246" y="130"/>
                  </a:lnTo>
                  <a:lnTo>
                    <a:pt x="251" y="128"/>
                  </a:lnTo>
                  <a:lnTo>
                    <a:pt x="257" y="127"/>
                  </a:lnTo>
                  <a:lnTo>
                    <a:pt x="264" y="119"/>
                  </a:lnTo>
                  <a:lnTo>
                    <a:pt x="274" y="113"/>
                  </a:lnTo>
                  <a:lnTo>
                    <a:pt x="282" y="107"/>
                  </a:lnTo>
                  <a:lnTo>
                    <a:pt x="288" y="101"/>
                  </a:lnTo>
                  <a:lnTo>
                    <a:pt x="292" y="92"/>
                  </a:lnTo>
                  <a:lnTo>
                    <a:pt x="295" y="86"/>
                  </a:lnTo>
                  <a:lnTo>
                    <a:pt x="298" y="78"/>
                  </a:lnTo>
                  <a:lnTo>
                    <a:pt x="299" y="71"/>
                  </a:lnTo>
                  <a:lnTo>
                    <a:pt x="297" y="62"/>
                  </a:lnTo>
                  <a:lnTo>
                    <a:pt x="294" y="55"/>
                  </a:lnTo>
                  <a:lnTo>
                    <a:pt x="289" y="47"/>
                  </a:lnTo>
                  <a:lnTo>
                    <a:pt x="284" y="41"/>
                  </a:lnTo>
                  <a:lnTo>
                    <a:pt x="278" y="34"/>
                  </a:lnTo>
                  <a:lnTo>
                    <a:pt x="271" y="29"/>
                  </a:lnTo>
                  <a:lnTo>
                    <a:pt x="262" y="24"/>
                  </a:lnTo>
                  <a:lnTo>
                    <a:pt x="252" y="19"/>
                  </a:lnTo>
                  <a:lnTo>
                    <a:pt x="246" y="16"/>
                  </a:lnTo>
                  <a:lnTo>
                    <a:pt x="241" y="14"/>
                  </a:lnTo>
                  <a:lnTo>
                    <a:pt x="235" y="11"/>
                  </a:lnTo>
                  <a:lnTo>
                    <a:pt x="230" y="10"/>
                  </a:lnTo>
                  <a:lnTo>
                    <a:pt x="223" y="8"/>
                  </a:lnTo>
                  <a:lnTo>
                    <a:pt x="217" y="7"/>
                  </a:lnTo>
                  <a:lnTo>
                    <a:pt x="210" y="4"/>
                  </a:lnTo>
                  <a:lnTo>
                    <a:pt x="204" y="4"/>
                  </a:lnTo>
                  <a:lnTo>
                    <a:pt x="197" y="3"/>
                  </a:lnTo>
                  <a:lnTo>
                    <a:pt x="190" y="2"/>
                  </a:lnTo>
                  <a:lnTo>
                    <a:pt x="183" y="2"/>
                  </a:lnTo>
                  <a:lnTo>
                    <a:pt x="175" y="2"/>
                  </a:lnTo>
                  <a:lnTo>
                    <a:pt x="168" y="0"/>
                  </a:lnTo>
                  <a:lnTo>
                    <a:pt x="161" y="0"/>
                  </a:lnTo>
                  <a:lnTo>
                    <a:pt x="154" y="0"/>
                  </a:lnTo>
                  <a:lnTo>
                    <a:pt x="147" y="2"/>
                  </a:lnTo>
                  <a:lnTo>
                    <a:pt x="139" y="2"/>
                  </a:lnTo>
                  <a:lnTo>
                    <a:pt x="131" y="2"/>
                  </a:lnTo>
                  <a:lnTo>
                    <a:pt x="123" y="3"/>
                  </a:lnTo>
                  <a:lnTo>
                    <a:pt x="117" y="4"/>
                  </a:lnTo>
                  <a:lnTo>
                    <a:pt x="108" y="4"/>
                  </a:lnTo>
                  <a:lnTo>
                    <a:pt x="102" y="7"/>
                  </a:lnTo>
                  <a:lnTo>
                    <a:pt x="95" y="8"/>
                  </a:lnTo>
                  <a:lnTo>
                    <a:pt x="88" y="10"/>
                  </a:lnTo>
                  <a:lnTo>
                    <a:pt x="81" y="11"/>
                  </a:lnTo>
                  <a:lnTo>
                    <a:pt x="75" y="14"/>
                  </a:lnTo>
                  <a:lnTo>
                    <a:pt x="67" y="15"/>
                  </a:lnTo>
                  <a:lnTo>
                    <a:pt x="62" y="18"/>
                  </a:lnTo>
                  <a:lnTo>
                    <a:pt x="57" y="20"/>
                  </a:lnTo>
                  <a:lnTo>
                    <a:pt x="51" y="24"/>
                  </a:lnTo>
                  <a:lnTo>
                    <a:pt x="46" y="26"/>
                  </a:lnTo>
                  <a:lnTo>
                    <a:pt x="43" y="29"/>
                  </a:lnTo>
                  <a:lnTo>
                    <a:pt x="36" y="31"/>
                  </a:lnTo>
                  <a:lnTo>
                    <a:pt x="31" y="34"/>
                  </a:lnTo>
                  <a:lnTo>
                    <a:pt x="26" y="36"/>
                  </a:lnTo>
                  <a:lnTo>
                    <a:pt x="23" y="40"/>
                  </a:lnTo>
                  <a:lnTo>
                    <a:pt x="16" y="46"/>
                  </a:lnTo>
                  <a:lnTo>
                    <a:pt x="10" y="54"/>
                  </a:lnTo>
                  <a:lnTo>
                    <a:pt x="5" y="61"/>
                  </a:lnTo>
                  <a:lnTo>
                    <a:pt x="3" y="68"/>
                  </a:lnTo>
                  <a:lnTo>
                    <a:pt x="0" y="77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3" y="99"/>
                  </a:lnTo>
                  <a:lnTo>
                    <a:pt x="7" y="106"/>
                  </a:lnTo>
                  <a:lnTo>
                    <a:pt x="13" y="113"/>
                  </a:lnTo>
                  <a:lnTo>
                    <a:pt x="19" y="118"/>
                  </a:lnTo>
                  <a:lnTo>
                    <a:pt x="28" y="124"/>
                  </a:lnTo>
                  <a:lnTo>
                    <a:pt x="31" y="128"/>
                  </a:lnTo>
                  <a:lnTo>
                    <a:pt x="36" y="130"/>
                  </a:lnTo>
                  <a:lnTo>
                    <a:pt x="43" y="133"/>
                  </a:lnTo>
                  <a:lnTo>
                    <a:pt x="47" y="135"/>
                  </a:lnTo>
                  <a:lnTo>
                    <a:pt x="51" y="138"/>
                  </a:lnTo>
                  <a:lnTo>
                    <a:pt x="57" y="139"/>
                  </a:lnTo>
                  <a:lnTo>
                    <a:pt x="62" y="140"/>
                  </a:lnTo>
                  <a:lnTo>
                    <a:pt x="69" y="144"/>
                  </a:lnTo>
                  <a:lnTo>
                    <a:pt x="75" y="144"/>
                  </a:lnTo>
                  <a:lnTo>
                    <a:pt x="81" y="147"/>
                  </a:lnTo>
                  <a:lnTo>
                    <a:pt x="87" y="148"/>
                  </a:lnTo>
                  <a:lnTo>
                    <a:pt x="95" y="150"/>
                  </a:lnTo>
                  <a:lnTo>
                    <a:pt x="101" y="150"/>
                  </a:lnTo>
                  <a:lnTo>
                    <a:pt x="108" y="150"/>
                  </a:lnTo>
                  <a:lnTo>
                    <a:pt x="114" y="152"/>
                  </a:lnTo>
                  <a:lnTo>
                    <a:pt x="123" y="153"/>
                  </a:lnTo>
                  <a:lnTo>
                    <a:pt x="129" y="153"/>
                  </a:lnTo>
                  <a:lnTo>
                    <a:pt x="137" y="153"/>
                  </a:lnTo>
                  <a:lnTo>
                    <a:pt x="145" y="153"/>
                  </a:lnTo>
                  <a:lnTo>
                    <a:pt x="153" y="154"/>
                  </a:lnTo>
                  <a:lnTo>
                    <a:pt x="153" y="154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Freeform 78"/>
            <p:cNvSpPr>
              <a:spLocks/>
            </p:cNvSpPr>
            <p:nvPr/>
          </p:nvSpPr>
          <p:spPr bwMode="auto">
            <a:xfrm>
              <a:off x="431770" y="4979994"/>
              <a:ext cx="173037" cy="163512"/>
            </a:xfrm>
            <a:custGeom>
              <a:avLst/>
              <a:gdLst/>
              <a:ahLst/>
              <a:cxnLst>
                <a:cxn ang="0">
                  <a:pos x="103" y="204"/>
                </a:cxn>
                <a:cxn ang="0">
                  <a:pos x="114" y="204"/>
                </a:cxn>
                <a:cxn ang="0">
                  <a:pos x="124" y="204"/>
                </a:cxn>
                <a:cxn ang="0">
                  <a:pos x="135" y="202"/>
                </a:cxn>
                <a:cxn ang="0">
                  <a:pos x="145" y="199"/>
                </a:cxn>
                <a:cxn ang="0">
                  <a:pos x="155" y="195"/>
                </a:cxn>
                <a:cxn ang="0">
                  <a:pos x="169" y="188"/>
                </a:cxn>
                <a:cxn ang="0">
                  <a:pos x="185" y="176"/>
                </a:cxn>
                <a:cxn ang="0">
                  <a:pos x="199" y="161"/>
                </a:cxn>
                <a:cxn ang="0">
                  <a:pos x="210" y="143"/>
                </a:cxn>
                <a:cxn ang="0">
                  <a:pos x="215" y="130"/>
                </a:cxn>
                <a:cxn ang="0">
                  <a:pos x="217" y="120"/>
                </a:cxn>
                <a:cxn ang="0">
                  <a:pos x="218" y="110"/>
                </a:cxn>
                <a:cxn ang="0">
                  <a:pos x="218" y="99"/>
                </a:cxn>
                <a:cxn ang="0">
                  <a:pos x="217" y="88"/>
                </a:cxn>
                <a:cxn ang="0">
                  <a:pos x="216" y="78"/>
                </a:cxn>
                <a:cxn ang="0">
                  <a:pos x="211" y="64"/>
                </a:cxn>
                <a:cxn ang="0">
                  <a:pos x="201" y="47"/>
                </a:cxn>
                <a:cxn ang="0">
                  <a:pos x="187" y="31"/>
                </a:cxn>
                <a:cxn ang="0">
                  <a:pos x="171" y="17"/>
                </a:cxn>
                <a:cxn ang="0">
                  <a:pos x="158" y="9"/>
                </a:cxn>
                <a:cxn ang="0">
                  <a:pos x="148" y="6"/>
                </a:cxn>
                <a:cxn ang="0">
                  <a:pos x="138" y="3"/>
                </a:cxn>
                <a:cxn ang="0">
                  <a:pos x="127" y="1"/>
                </a:cxn>
                <a:cxn ang="0">
                  <a:pos x="117" y="0"/>
                </a:cxn>
                <a:cxn ang="0">
                  <a:pos x="104" y="0"/>
                </a:cxn>
                <a:cxn ang="0">
                  <a:pos x="94" y="0"/>
                </a:cxn>
                <a:cxn ang="0">
                  <a:pos x="83" y="1"/>
                </a:cxn>
                <a:cxn ang="0">
                  <a:pos x="73" y="3"/>
                </a:cxn>
                <a:cxn ang="0">
                  <a:pos x="63" y="7"/>
                </a:cxn>
                <a:cxn ang="0">
                  <a:pos x="50" y="14"/>
                </a:cxn>
                <a:cxn ang="0">
                  <a:pos x="34" y="26"/>
                </a:cxn>
                <a:cxn ang="0">
                  <a:pos x="20" y="42"/>
                </a:cxn>
                <a:cxn ang="0">
                  <a:pos x="10" y="59"/>
                </a:cxn>
                <a:cxn ang="0">
                  <a:pos x="4" y="74"/>
                </a:cxn>
                <a:cxn ang="0">
                  <a:pos x="2" y="84"/>
                </a:cxn>
                <a:cxn ang="0">
                  <a:pos x="2" y="94"/>
                </a:cxn>
                <a:cxn ang="0">
                  <a:pos x="0" y="104"/>
                </a:cxn>
                <a:cxn ang="0">
                  <a:pos x="2" y="114"/>
                </a:cxn>
                <a:cxn ang="0">
                  <a:pos x="3" y="125"/>
                </a:cxn>
                <a:cxn ang="0">
                  <a:pos x="8" y="140"/>
                </a:cxn>
                <a:cxn ang="0">
                  <a:pos x="18" y="156"/>
                </a:cxn>
                <a:cxn ang="0">
                  <a:pos x="30" y="172"/>
                </a:cxn>
                <a:cxn ang="0">
                  <a:pos x="46" y="186"/>
                </a:cxn>
                <a:cxn ang="0">
                  <a:pos x="61" y="193"/>
                </a:cxn>
                <a:cxn ang="0">
                  <a:pos x="71" y="198"/>
                </a:cxn>
                <a:cxn ang="0">
                  <a:pos x="82" y="200"/>
                </a:cxn>
                <a:cxn ang="0">
                  <a:pos x="92" y="203"/>
                </a:cxn>
                <a:cxn ang="0">
                  <a:pos x="98" y="204"/>
                </a:cxn>
              </a:cxnLst>
              <a:rect l="0" t="0" r="r" b="b"/>
              <a:pathLst>
                <a:path w="220" h="204">
                  <a:moveTo>
                    <a:pt x="98" y="204"/>
                  </a:moveTo>
                  <a:lnTo>
                    <a:pt x="103" y="204"/>
                  </a:lnTo>
                  <a:lnTo>
                    <a:pt x="108" y="204"/>
                  </a:lnTo>
                  <a:lnTo>
                    <a:pt x="114" y="204"/>
                  </a:lnTo>
                  <a:lnTo>
                    <a:pt x="119" y="204"/>
                  </a:lnTo>
                  <a:lnTo>
                    <a:pt x="124" y="204"/>
                  </a:lnTo>
                  <a:lnTo>
                    <a:pt x="130" y="203"/>
                  </a:lnTo>
                  <a:lnTo>
                    <a:pt x="135" y="202"/>
                  </a:lnTo>
                  <a:lnTo>
                    <a:pt x="140" y="202"/>
                  </a:lnTo>
                  <a:lnTo>
                    <a:pt x="145" y="199"/>
                  </a:lnTo>
                  <a:lnTo>
                    <a:pt x="150" y="198"/>
                  </a:lnTo>
                  <a:lnTo>
                    <a:pt x="155" y="195"/>
                  </a:lnTo>
                  <a:lnTo>
                    <a:pt x="160" y="193"/>
                  </a:lnTo>
                  <a:lnTo>
                    <a:pt x="169" y="188"/>
                  </a:lnTo>
                  <a:lnTo>
                    <a:pt x="179" y="183"/>
                  </a:lnTo>
                  <a:lnTo>
                    <a:pt x="185" y="176"/>
                  </a:lnTo>
                  <a:lnTo>
                    <a:pt x="192" y="168"/>
                  </a:lnTo>
                  <a:lnTo>
                    <a:pt x="199" y="161"/>
                  </a:lnTo>
                  <a:lnTo>
                    <a:pt x="205" y="152"/>
                  </a:lnTo>
                  <a:lnTo>
                    <a:pt x="210" y="143"/>
                  </a:lnTo>
                  <a:lnTo>
                    <a:pt x="213" y="135"/>
                  </a:lnTo>
                  <a:lnTo>
                    <a:pt x="215" y="130"/>
                  </a:lnTo>
                  <a:lnTo>
                    <a:pt x="216" y="125"/>
                  </a:lnTo>
                  <a:lnTo>
                    <a:pt x="217" y="120"/>
                  </a:lnTo>
                  <a:lnTo>
                    <a:pt x="220" y="115"/>
                  </a:lnTo>
                  <a:lnTo>
                    <a:pt x="218" y="110"/>
                  </a:lnTo>
                  <a:lnTo>
                    <a:pt x="218" y="104"/>
                  </a:lnTo>
                  <a:lnTo>
                    <a:pt x="218" y="99"/>
                  </a:lnTo>
                  <a:lnTo>
                    <a:pt x="218" y="94"/>
                  </a:lnTo>
                  <a:lnTo>
                    <a:pt x="217" y="88"/>
                  </a:lnTo>
                  <a:lnTo>
                    <a:pt x="217" y="84"/>
                  </a:lnTo>
                  <a:lnTo>
                    <a:pt x="216" y="78"/>
                  </a:lnTo>
                  <a:lnTo>
                    <a:pt x="215" y="74"/>
                  </a:lnTo>
                  <a:lnTo>
                    <a:pt x="211" y="64"/>
                  </a:lnTo>
                  <a:lnTo>
                    <a:pt x="206" y="55"/>
                  </a:lnTo>
                  <a:lnTo>
                    <a:pt x="201" y="47"/>
                  </a:lnTo>
                  <a:lnTo>
                    <a:pt x="195" y="39"/>
                  </a:lnTo>
                  <a:lnTo>
                    <a:pt x="187" y="31"/>
                  </a:lnTo>
                  <a:lnTo>
                    <a:pt x="180" y="23"/>
                  </a:lnTo>
                  <a:lnTo>
                    <a:pt x="171" y="17"/>
                  </a:lnTo>
                  <a:lnTo>
                    <a:pt x="163" y="13"/>
                  </a:lnTo>
                  <a:lnTo>
                    <a:pt x="158" y="9"/>
                  </a:lnTo>
                  <a:lnTo>
                    <a:pt x="153" y="7"/>
                  </a:lnTo>
                  <a:lnTo>
                    <a:pt x="148" y="6"/>
                  </a:lnTo>
                  <a:lnTo>
                    <a:pt x="144" y="5"/>
                  </a:lnTo>
                  <a:lnTo>
                    <a:pt x="138" y="3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3" y="1"/>
                  </a:lnTo>
                  <a:lnTo>
                    <a:pt x="117" y="0"/>
                  </a:lnTo>
                  <a:lnTo>
                    <a:pt x="111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3" y="1"/>
                  </a:lnTo>
                  <a:lnTo>
                    <a:pt x="78" y="3"/>
                  </a:lnTo>
                  <a:lnTo>
                    <a:pt x="73" y="3"/>
                  </a:lnTo>
                  <a:lnTo>
                    <a:pt x="68" y="6"/>
                  </a:lnTo>
                  <a:lnTo>
                    <a:pt x="63" y="7"/>
                  </a:lnTo>
                  <a:lnTo>
                    <a:pt x="60" y="9"/>
                  </a:lnTo>
                  <a:lnTo>
                    <a:pt x="50" y="14"/>
                  </a:lnTo>
                  <a:lnTo>
                    <a:pt x="42" y="21"/>
                  </a:lnTo>
                  <a:lnTo>
                    <a:pt x="34" y="26"/>
                  </a:lnTo>
                  <a:lnTo>
                    <a:pt x="26" y="34"/>
                  </a:lnTo>
                  <a:lnTo>
                    <a:pt x="20" y="42"/>
                  </a:lnTo>
                  <a:lnTo>
                    <a:pt x="15" y="52"/>
                  </a:lnTo>
                  <a:lnTo>
                    <a:pt x="10" y="59"/>
                  </a:lnTo>
                  <a:lnTo>
                    <a:pt x="6" y="69"/>
                  </a:lnTo>
                  <a:lnTo>
                    <a:pt x="4" y="74"/>
                  </a:lnTo>
                  <a:lnTo>
                    <a:pt x="3" y="79"/>
                  </a:lnTo>
                  <a:lnTo>
                    <a:pt x="2" y="84"/>
                  </a:lnTo>
                  <a:lnTo>
                    <a:pt x="2" y="90"/>
                  </a:lnTo>
                  <a:lnTo>
                    <a:pt x="2" y="94"/>
                  </a:lnTo>
                  <a:lnTo>
                    <a:pt x="0" y="100"/>
                  </a:lnTo>
                  <a:lnTo>
                    <a:pt x="0" y="104"/>
                  </a:lnTo>
                  <a:lnTo>
                    <a:pt x="2" y="110"/>
                  </a:lnTo>
                  <a:lnTo>
                    <a:pt x="2" y="114"/>
                  </a:lnTo>
                  <a:lnTo>
                    <a:pt x="2" y="120"/>
                  </a:lnTo>
                  <a:lnTo>
                    <a:pt x="3" y="125"/>
                  </a:lnTo>
                  <a:lnTo>
                    <a:pt x="5" y="130"/>
                  </a:lnTo>
                  <a:lnTo>
                    <a:pt x="8" y="140"/>
                  </a:lnTo>
                  <a:lnTo>
                    <a:pt x="13" y="148"/>
                  </a:lnTo>
                  <a:lnTo>
                    <a:pt x="18" y="156"/>
                  </a:lnTo>
                  <a:lnTo>
                    <a:pt x="25" y="166"/>
                  </a:lnTo>
                  <a:lnTo>
                    <a:pt x="30" y="172"/>
                  </a:lnTo>
                  <a:lnTo>
                    <a:pt x="39" y="179"/>
                  </a:lnTo>
                  <a:lnTo>
                    <a:pt x="46" y="186"/>
                  </a:lnTo>
                  <a:lnTo>
                    <a:pt x="56" y="192"/>
                  </a:lnTo>
                  <a:lnTo>
                    <a:pt x="61" y="193"/>
                  </a:lnTo>
                  <a:lnTo>
                    <a:pt x="66" y="195"/>
                  </a:lnTo>
                  <a:lnTo>
                    <a:pt x="71" y="198"/>
                  </a:lnTo>
                  <a:lnTo>
                    <a:pt x="76" y="199"/>
                  </a:lnTo>
                  <a:lnTo>
                    <a:pt x="82" y="200"/>
                  </a:lnTo>
                  <a:lnTo>
                    <a:pt x="87" y="202"/>
                  </a:lnTo>
                  <a:lnTo>
                    <a:pt x="92" y="203"/>
                  </a:lnTo>
                  <a:lnTo>
                    <a:pt x="98" y="204"/>
                  </a:lnTo>
                  <a:lnTo>
                    <a:pt x="98" y="204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Freeform 79"/>
            <p:cNvSpPr>
              <a:spLocks/>
            </p:cNvSpPr>
            <p:nvPr/>
          </p:nvSpPr>
          <p:spPr bwMode="auto">
            <a:xfrm>
              <a:off x="952470" y="4527556"/>
              <a:ext cx="115887" cy="71437"/>
            </a:xfrm>
            <a:custGeom>
              <a:avLst/>
              <a:gdLst/>
              <a:ahLst/>
              <a:cxnLst>
                <a:cxn ang="0">
                  <a:pos x="74" y="91"/>
                </a:cxn>
                <a:cxn ang="0">
                  <a:pos x="81" y="88"/>
                </a:cxn>
                <a:cxn ang="0">
                  <a:pos x="87" y="88"/>
                </a:cxn>
                <a:cxn ang="0">
                  <a:pos x="94" y="86"/>
                </a:cxn>
                <a:cxn ang="0">
                  <a:pos x="100" y="84"/>
                </a:cxn>
                <a:cxn ang="0">
                  <a:pos x="107" y="82"/>
                </a:cxn>
                <a:cxn ang="0">
                  <a:pos x="113" y="79"/>
                </a:cxn>
                <a:cxn ang="0">
                  <a:pos x="118" y="76"/>
                </a:cxn>
                <a:cxn ang="0">
                  <a:pos x="124" y="73"/>
                </a:cxn>
                <a:cxn ang="0">
                  <a:pos x="133" y="65"/>
                </a:cxn>
                <a:cxn ang="0">
                  <a:pos x="139" y="58"/>
                </a:cxn>
                <a:cxn ang="0">
                  <a:pos x="143" y="48"/>
                </a:cxn>
                <a:cxn ang="0">
                  <a:pos x="145" y="41"/>
                </a:cxn>
                <a:cxn ang="0">
                  <a:pos x="143" y="31"/>
                </a:cxn>
                <a:cxn ang="0">
                  <a:pos x="138" y="24"/>
                </a:cxn>
                <a:cxn ang="0">
                  <a:pos x="130" y="16"/>
                </a:cxn>
                <a:cxn ang="0">
                  <a:pos x="123" y="10"/>
                </a:cxn>
                <a:cxn ang="0">
                  <a:pos x="117" y="8"/>
                </a:cxn>
                <a:cxn ang="0">
                  <a:pos x="110" y="5"/>
                </a:cxn>
                <a:cxn ang="0">
                  <a:pos x="104" y="4"/>
                </a:cxn>
                <a:cxn ang="0">
                  <a:pos x="99" y="3"/>
                </a:cxn>
                <a:cxn ang="0">
                  <a:pos x="92" y="0"/>
                </a:cxn>
                <a:cxn ang="0">
                  <a:pos x="84" y="0"/>
                </a:cxn>
                <a:cxn ang="0">
                  <a:pos x="78" y="0"/>
                </a:cxn>
                <a:cxn ang="0">
                  <a:pos x="72" y="1"/>
                </a:cxn>
                <a:cxn ang="0">
                  <a:pos x="63" y="1"/>
                </a:cxn>
                <a:cxn ang="0">
                  <a:pos x="56" y="3"/>
                </a:cxn>
                <a:cxn ang="0">
                  <a:pos x="48" y="4"/>
                </a:cxn>
                <a:cxn ang="0">
                  <a:pos x="42" y="6"/>
                </a:cxn>
                <a:cxn ang="0">
                  <a:pos x="36" y="8"/>
                </a:cxn>
                <a:cxn ang="0">
                  <a:pos x="30" y="10"/>
                </a:cxn>
                <a:cxn ang="0">
                  <a:pos x="25" y="14"/>
                </a:cxn>
                <a:cxn ang="0">
                  <a:pos x="20" y="17"/>
                </a:cxn>
                <a:cxn ang="0">
                  <a:pos x="15" y="20"/>
                </a:cxn>
                <a:cxn ang="0">
                  <a:pos x="10" y="25"/>
                </a:cxn>
                <a:cxn ang="0">
                  <a:pos x="6" y="29"/>
                </a:cxn>
                <a:cxn ang="0">
                  <a:pos x="5" y="32"/>
                </a:cxn>
                <a:cxn ang="0">
                  <a:pos x="0" y="42"/>
                </a:cxn>
                <a:cxn ang="0">
                  <a:pos x="0" y="51"/>
                </a:cxn>
                <a:cxn ang="0">
                  <a:pos x="1" y="58"/>
                </a:cxn>
                <a:cxn ang="0">
                  <a:pos x="6" y="67"/>
                </a:cxn>
                <a:cxn ang="0">
                  <a:pos x="9" y="71"/>
                </a:cxn>
                <a:cxn ang="0">
                  <a:pos x="13" y="75"/>
                </a:cxn>
                <a:cxn ang="0">
                  <a:pos x="16" y="77"/>
                </a:cxn>
                <a:cxn ang="0">
                  <a:pos x="22" y="81"/>
                </a:cxn>
                <a:cxn ang="0">
                  <a:pos x="26" y="82"/>
                </a:cxn>
                <a:cxn ang="0">
                  <a:pos x="32" y="84"/>
                </a:cxn>
                <a:cxn ang="0">
                  <a:pos x="39" y="86"/>
                </a:cxn>
                <a:cxn ang="0">
                  <a:pos x="46" y="88"/>
                </a:cxn>
                <a:cxn ang="0">
                  <a:pos x="51" y="88"/>
                </a:cxn>
                <a:cxn ang="0">
                  <a:pos x="58" y="89"/>
                </a:cxn>
                <a:cxn ang="0">
                  <a:pos x="66" y="89"/>
                </a:cxn>
                <a:cxn ang="0">
                  <a:pos x="74" y="91"/>
                </a:cxn>
                <a:cxn ang="0">
                  <a:pos x="74" y="91"/>
                </a:cxn>
              </a:cxnLst>
              <a:rect l="0" t="0" r="r" b="b"/>
              <a:pathLst>
                <a:path w="145" h="91">
                  <a:moveTo>
                    <a:pt x="74" y="91"/>
                  </a:moveTo>
                  <a:lnTo>
                    <a:pt x="81" y="88"/>
                  </a:lnTo>
                  <a:lnTo>
                    <a:pt x="87" y="88"/>
                  </a:lnTo>
                  <a:lnTo>
                    <a:pt x="94" y="86"/>
                  </a:lnTo>
                  <a:lnTo>
                    <a:pt x="100" y="84"/>
                  </a:lnTo>
                  <a:lnTo>
                    <a:pt x="107" y="82"/>
                  </a:lnTo>
                  <a:lnTo>
                    <a:pt x="113" y="79"/>
                  </a:lnTo>
                  <a:lnTo>
                    <a:pt x="118" y="76"/>
                  </a:lnTo>
                  <a:lnTo>
                    <a:pt x="124" y="73"/>
                  </a:lnTo>
                  <a:lnTo>
                    <a:pt x="133" y="65"/>
                  </a:lnTo>
                  <a:lnTo>
                    <a:pt x="139" y="58"/>
                  </a:lnTo>
                  <a:lnTo>
                    <a:pt x="143" y="48"/>
                  </a:lnTo>
                  <a:lnTo>
                    <a:pt x="145" y="41"/>
                  </a:lnTo>
                  <a:lnTo>
                    <a:pt x="143" y="31"/>
                  </a:lnTo>
                  <a:lnTo>
                    <a:pt x="138" y="24"/>
                  </a:lnTo>
                  <a:lnTo>
                    <a:pt x="130" y="16"/>
                  </a:lnTo>
                  <a:lnTo>
                    <a:pt x="123" y="10"/>
                  </a:lnTo>
                  <a:lnTo>
                    <a:pt x="117" y="8"/>
                  </a:lnTo>
                  <a:lnTo>
                    <a:pt x="110" y="5"/>
                  </a:lnTo>
                  <a:lnTo>
                    <a:pt x="104" y="4"/>
                  </a:lnTo>
                  <a:lnTo>
                    <a:pt x="99" y="3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1"/>
                  </a:lnTo>
                  <a:lnTo>
                    <a:pt x="56" y="3"/>
                  </a:lnTo>
                  <a:lnTo>
                    <a:pt x="48" y="4"/>
                  </a:lnTo>
                  <a:lnTo>
                    <a:pt x="42" y="6"/>
                  </a:lnTo>
                  <a:lnTo>
                    <a:pt x="36" y="8"/>
                  </a:lnTo>
                  <a:lnTo>
                    <a:pt x="30" y="10"/>
                  </a:lnTo>
                  <a:lnTo>
                    <a:pt x="25" y="14"/>
                  </a:lnTo>
                  <a:lnTo>
                    <a:pt x="20" y="17"/>
                  </a:lnTo>
                  <a:lnTo>
                    <a:pt x="15" y="20"/>
                  </a:lnTo>
                  <a:lnTo>
                    <a:pt x="10" y="25"/>
                  </a:lnTo>
                  <a:lnTo>
                    <a:pt x="6" y="29"/>
                  </a:lnTo>
                  <a:lnTo>
                    <a:pt x="5" y="3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1" y="58"/>
                  </a:lnTo>
                  <a:lnTo>
                    <a:pt x="6" y="67"/>
                  </a:lnTo>
                  <a:lnTo>
                    <a:pt x="9" y="71"/>
                  </a:lnTo>
                  <a:lnTo>
                    <a:pt x="13" y="75"/>
                  </a:lnTo>
                  <a:lnTo>
                    <a:pt x="16" y="77"/>
                  </a:lnTo>
                  <a:lnTo>
                    <a:pt x="22" y="81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39" y="86"/>
                  </a:lnTo>
                  <a:lnTo>
                    <a:pt x="46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6" y="89"/>
                  </a:lnTo>
                  <a:lnTo>
                    <a:pt x="74" y="91"/>
                  </a:lnTo>
                  <a:lnTo>
                    <a:pt x="74" y="91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Freeform 80"/>
            <p:cNvSpPr>
              <a:spLocks/>
            </p:cNvSpPr>
            <p:nvPr/>
          </p:nvSpPr>
          <p:spPr bwMode="auto">
            <a:xfrm>
              <a:off x="509558" y="5345119"/>
              <a:ext cx="173037" cy="163512"/>
            </a:xfrm>
            <a:custGeom>
              <a:avLst/>
              <a:gdLst/>
              <a:ahLst/>
              <a:cxnLst>
                <a:cxn ang="0">
                  <a:pos x="102" y="206"/>
                </a:cxn>
                <a:cxn ang="0">
                  <a:pos x="113" y="206"/>
                </a:cxn>
                <a:cxn ang="0">
                  <a:pos x="124" y="206"/>
                </a:cxn>
                <a:cxn ang="0">
                  <a:pos x="134" y="204"/>
                </a:cxn>
                <a:cxn ang="0">
                  <a:pos x="144" y="201"/>
                </a:cxn>
                <a:cxn ang="0">
                  <a:pos x="154" y="198"/>
                </a:cxn>
                <a:cxn ang="0">
                  <a:pos x="169" y="190"/>
                </a:cxn>
                <a:cxn ang="0">
                  <a:pos x="185" y="179"/>
                </a:cxn>
                <a:cxn ang="0">
                  <a:pos x="199" y="164"/>
                </a:cxn>
                <a:cxn ang="0">
                  <a:pos x="210" y="147"/>
                </a:cxn>
                <a:cxn ang="0">
                  <a:pos x="215" y="132"/>
                </a:cxn>
                <a:cxn ang="0">
                  <a:pos x="217" y="122"/>
                </a:cxn>
                <a:cxn ang="0">
                  <a:pos x="219" y="112"/>
                </a:cxn>
                <a:cxn ang="0">
                  <a:pos x="219" y="102"/>
                </a:cxn>
                <a:cxn ang="0">
                  <a:pos x="217" y="91"/>
                </a:cxn>
                <a:cxn ang="0">
                  <a:pos x="216" y="81"/>
                </a:cxn>
                <a:cxn ang="0">
                  <a:pos x="210" y="67"/>
                </a:cxn>
                <a:cxn ang="0">
                  <a:pos x="200" y="50"/>
                </a:cxn>
                <a:cxn ang="0">
                  <a:pos x="186" y="34"/>
                </a:cxn>
                <a:cxn ang="0">
                  <a:pos x="170" y="20"/>
                </a:cxn>
                <a:cxn ang="0">
                  <a:pos x="158" y="12"/>
                </a:cxn>
                <a:cxn ang="0">
                  <a:pos x="148" y="8"/>
                </a:cxn>
                <a:cxn ang="0">
                  <a:pos x="138" y="4"/>
                </a:cxn>
                <a:cxn ang="0">
                  <a:pos x="127" y="2"/>
                </a:cxn>
                <a:cxn ang="0">
                  <a:pos x="116" y="2"/>
                </a:cxn>
                <a:cxn ang="0">
                  <a:pos x="106" y="0"/>
                </a:cxn>
                <a:cxn ang="0">
                  <a:pos x="95" y="2"/>
                </a:cxn>
                <a:cxn ang="0">
                  <a:pos x="83" y="3"/>
                </a:cxn>
                <a:cxn ang="0">
                  <a:pos x="74" y="5"/>
                </a:cxn>
                <a:cxn ang="0">
                  <a:pos x="64" y="9"/>
                </a:cxn>
                <a:cxn ang="0">
                  <a:pos x="51" y="17"/>
                </a:cxn>
                <a:cxn ang="0">
                  <a:pos x="35" y="28"/>
                </a:cxn>
                <a:cxn ang="0">
                  <a:pos x="20" y="45"/>
                </a:cxn>
                <a:cxn ang="0">
                  <a:pos x="10" y="61"/>
                </a:cxn>
                <a:cxn ang="0">
                  <a:pos x="4" y="76"/>
                </a:cxn>
                <a:cxn ang="0">
                  <a:pos x="3" y="87"/>
                </a:cxn>
                <a:cxn ang="0">
                  <a:pos x="2" y="97"/>
                </a:cxn>
                <a:cxn ang="0">
                  <a:pos x="0" y="107"/>
                </a:cxn>
                <a:cxn ang="0">
                  <a:pos x="2" y="117"/>
                </a:cxn>
                <a:cxn ang="0">
                  <a:pos x="3" y="128"/>
                </a:cxn>
                <a:cxn ang="0">
                  <a:pos x="9" y="142"/>
                </a:cxn>
                <a:cxn ang="0">
                  <a:pos x="18" y="159"/>
                </a:cxn>
                <a:cxn ang="0">
                  <a:pos x="31" y="174"/>
                </a:cxn>
                <a:cxn ang="0">
                  <a:pos x="48" y="186"/>
                </a:cxn>
                <a:cxn ang="0">
                  <a:pos x="66" y="198"/>
                </a:cxn>
                <a:cxn ang="0">
                  <a:pos x="81" y="203"/>
                </a:cxn>
                <a:cxn ang="0">
                  <a:pos x="92" y="205"/>
                </a:cxn>
                <a:cxn ang="0">
                  <a:pos x="98" y="206"/>
                </a:cxn>
              </a:cxnLst>
              <a:rect l="0" t="0" r="r" b="b"/>
              <a:pathLst>
                <a:path w="219" h="206">
                  <a:moveTo>
                    <a:pt x="98" y="206"/>
                  </a:moveTo>
                  <a:lnTo>
                    <a:pt x="102" y="206"/>
                  </a:lnTo>
                  <a:lnTo>
                    <a:pt x="108" y="206"/>
                  </a:lnTo>
                  <a:lnTo>
                    <a:pt x="113" y="206"/>
                  </a:lnTo>
                  <a:lnTo>
                    <a:pt x="118" y="206"/>
                  </a:lnTo>
                  <a:lnTo>
                    <a:pt x="124" y="206"/>
                  </a:lnTo>
                  <a:lnTo>
                    <a:pt x="129" y="205"/>
                  </a:lnTo>
                  <a:lnTo>
                    <a:pt x="134" y="204"/>
                  </a:lnTo>
                  <a:lnTo>
                    <a:pt x="140" y="204"/>
                  </a:lnTo>
                  <a:lnTo>
                    <a:pt x="144" y="201"/>
                  </a:lnTo>
                  <a:lnTo>
                    <a:pt x="150" y="200"/>
                  </a:lnTo>
                  <a:lnTo>
                    <a:pt x="154" y="198"/>
                  </a:lnTo>
                  <a:lnTo>
                    <a:pt x="160" y="196"/>
                  </a:lnTo>
                  <a:lnTo>
                    <a:pt x="169" y="190"/>
                  </a:lnTo>
                  <a:lnTo>
                    <a:pt x="178" y="186"/>
                  </a:lnTo>
                  <a:lnTo>
                    <a:pt x="185" y="179"/>
                  </a:lnTo>
                  <a:lnTo>
                    <a:pt x="193" y="172"/>
                  </a:lnTo>
                  <a:lnTo>
                    <a:pt x="199" y="164"/>
                  </a:lnTo>
                  <a:lnTo>
                    <a:pt x="205" y="155"/>
                  </a:lnTo>
                  <a:lnTo>
                    <a:pt x="210" y="147"/>
                  </a:lnTo>
                  <a:lnTo>
                    <a:pt x="214" y="138"/>
                  </a:lnTo>
                  <a:lnTo>
                    <a:pt x="215" y="132"/>
                  </a:lnTo>
                  <a:lnTo>
                    <a:pt x="216" y="128"/>
                  </a:lnTo>
                  <a:lnTo>
                    <a:pt x="217" y="122"/>
                  </a:lnTo>
                  <a:lnTo>
                    <a:pt x="219" y="118"/>
                  </a:lnTo>
                  <a:lnTo>
                    <a:pt x="219" y="112"/>
                  </a:lnTo>
                  <a:lnTo>
                    <a:pt x="219" y="107"/>
                  </a:lnTo>
                  <a:lnTo>
                    <a:pt x="219" y="102"/>
                  </a:lnTo>
                  <a:lnTo>
                    <a:pt x="219" y="96"/>
                  </a:lnTo>
                  <a:lnTo>
                    <a:pt x="217" y="91"/>
                  </a:lnTo>
                  <a:lnTo>
                    <a:pt x="216" y="86"/>
                  </a:lnTo>
                  <a:lnTo>
                    <a:pt x="216" y="81"/>
                  </a:lnTo>
                  <a:lnTo>
                    <a:pt x="215" y="76"/>
                  </a:lnTo>
                  <a:lnTo>
                    <a:pt x="210" y="67"/>
                  </a:lnTo>
                  <a:lnTo>
                    <a:pt x="206" y="57"/>
                  </a:lnTo>
                  <a:lnTo>
                    <a:pt x="200" y="50"/>
                  </a:lnTo>
                  <a:lnTo>
                    <a:pt x="195" y="41"/>
                  </a:lnTo>
                  <a:lnTo>
                    <a:pt x="186" y="34"/>
                  </a:lnTo>
                  <a:lnTo>
                    <a:pt x="180" y="26"/>
                  </a:lnTo>
                  <a:lnTo>
                    <a:pt x="170" y="20"/>
                  </a:lnTo>
                  <a:lnTo>
                    <a:pt x="163" y="15"/>
                  </a:lnTo>
                  <a:lnTo>
                    <a:pt x="158" y="12"/>
                  </a:lnTo>
                  <a:lnTo>
                    <a:pt x="153" y="9"/>
                  </a:lnTo>
                  <a:lnTo>
                    <a:pt x="148" y="8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2" y="3"/>
                  </a:lnTo>
                  <a:lnTo>
                    <a:pt x="127" y="2"/>
                  </a:lnTo>
                  <a:lnTo>
                    <a:pt x="122" y="2"/>
                  </a:lnTo>
                  <a:lnTo>
                    <a:pt x="116" y="2"/>
                  </a:lnTo>
                  <a:lnTo>
                    <a:pt x="111" y="0"/>
                  </a:lnTo>
                  <a:lnTo>
                    <a:pt x="106" y="0"/>
                  </a:lnTo>
                  <a:lnTo>
                    <a:pt x="100" y="2"/>
                  </a:lnTo>
                  <a:lnTo>
                    <a:pt x="95" y="2"/>
                  </a:lnTo>
                  <a:lnTo>
                    <a:pt x="90" y="2"/>
                  </a:lnTo>
                  <a:lnTo>
                    <a:pt x="83" y="3"/>
                  </a:lnTo>
                  <a:lnTo>
                    <a:pt x="80" y="5"/>
                  </a:lnTo>
                  <a:lnTo>
                    <a:pt x="74" y="5"/>
                  </a:lnTo>
                  <a:lnTo>
                    <a:pt x="69" y="8"/>
                  </a:lnTo>
                  <a:lnTo>
                    <a:pt x="64" y="9"/>
                  </a:lnTo>
                  <a:lnTo>
                    <a:pt x="60" y="12"/>
                  </a:lnTo>
                  <a:lnTo>
                    <a:pt x="51" y="17"/>
                  </a:lnTo>
                  <a:lnTo>
                    <a:pt x="43" y="23"/>
                  </a:lnTo>
                  <a:lnTo>
                    <a:pt x="35" y="28"/>
                  </a:lnTo>
                  <a:lnTo>
                    <a:pt x="28" y="36"/>
                  </a:lnTo>
                  <a:lnTo>
                    <a:pt x="20" y="45"/>
                  </a:lnTo>
                  <a:lnTo>
                    <a:pt x="15" y="54"/>
                  </a:lnTo>
                  <a:lnTo>
                    <a:pt x="10" y="61"/>
                  </a:lnTo>
                  <a:lnTo>
                    <a:pt x="7" y="71"/>
                  </a:lnTo>
                  <a:lnTo>
                    <a:pt x="4" y="76"/>
                  </a:lnTo>
                  <a:lnTo>
                    <a:pt x="3" y="82"/>
                  </a:lnTo>
                  <a:lnTo>
                    <a:pt x="3" y="87"/>
                  </a:lnTo>
                  <a:lnTo>
                    <a:pt x="3" y="93"/>
                  </a:lnTo>
                  <a:lnTo>
                    <a:pt x="2" y="97"/>
                  </a:lnTo>
                  <a:lnTo>
                    <a:pt x="0" y="103"/>
                  </a:lnTo>
                  <a:lnTo>
                    <a:pt x="0" y="107"/>
                  </a:lnTo>
                  <a:lnTo>
                    <a:pt x="2" y="112"/>
                  </a:lnTo>
                  <a:lnTo>
                    <a:pt x="2" y="117"/>
                  </a:lnTo>
                  <a:lnTo>
                    <a:pt x="3" y="122"/>
                  </a:lnTo>
                  <a:lnTo>
                    <a:pt x="3" y="128"/>
                  </a:lnTo>
                  <a:lnTo>
                    <a:pt x="5" y="133"/>
                  </a:lnTo>
                  <a:lnTo>
                    <a:pt x="9" y="142"/>
                  </a:lnTo>
                  <a:lnTo>
                    <a:pt x="13" y="152"/>
                  </a:lnTo>
                  <a:lnTo>
                    <a:pt x="18" y="159"/>
                  </a:lnTo>
                  <a:lnTo>
                    <a:pt x="25" y="168"/>
                  </a:lnTo>
                  <a:lnTo>
                    <a:pt x="31" y="174"/>
                  </a:lnTo>
                  <a:lnTo>
                    <a:pt x="39" y="181"/>
                  </a:lnTo>
                  <a:lnTo>
                    <a:pt x="48" y="186"/>
                  </a:lnTo>
                  <a:lnTo>
                    <a:pt x="57" y="194"/>
                  </a:lnTo>
                  <a:lnTo>
                    <a:pt x="66" y="198"/>
                  </a:lnTo>
                  <a:lnTo>
                    <a:pt x="76" y="201"/>
                  </a:lnTo>
                  <a:lnTo>
                    <a:pt x="81" y="203"/>
                  </a:lnTo>
                  <a:lnTo>
                    <a:pt x="86" y="204"/>
                  </a:lnTo>
                  <a:lnTo>
                    <a:pt x="92" y="205"/>
                  </a:lnTo>
                  <a:lnTo>
                    <a:pt x="98" y="206"/>
                  </a:lnTo>
                  <a:lnTo>
                    <a:pt x="98" y="206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Freeform 81"/>
            <p:cNvSpPr>
              <a:spLocks/>
            </p:cNvSpPr>
            <p:nvPr/>
          </p:nvSpPr>
          <p:spPr bwMode="auto">
            <a:xfrm>
              <a:off x="998508" y="5440369"/>
              <a:ext cx="174625" cy="161925"/>
            </a:xfrm>
            <a:custGeom>
              <a:avLst/>
              <a:gdLst/>
              <a:ahLst/>
              <a:cxnLst>
                <a:cxn ang="0">
                  <a:pos x="103" y="205"/>
                </a:cxn>
                <a:cxn ang="0">
                  <a:pos x="113" y="205"/>
                </a:cxn>
                <a:cxn ang="0">
                  <a:pos x="124" y="205"/>
                </a:cxn>
                <a:cxn ang="0">
                  <a:pos x="135" y="203"/>
                </a:cxn>
                <a:cxn ang="0">
                  <a:pos x="145" y="200"/>
                </a:cxn>
                <a:cxn ang="0">
                  <a:pos x="155" y="195"/>
                </a:cxn>
                <a:cxn ang="0">
                  <a:pos x="169" y="189"/>
                </a:cxn>
                <a:cxn ang="0">
                  <a:pos x="185" y="176"/>
                </a:cxn>
                <a:cxn ang="0">
                  <a:pos x="199" y="163"/>
                </a:cxn>
                <a:cxn ang="0">
                  <a:pos x="210" y="144"/>
                </a:cxn>
                <a:cxn ang="0">
                  <a:pos x="216" y="126"/>
                </a:cxn>
                <a:cxn ang="0">
                  <a:pos x="218" y="111"/>
                </a:cxn>
                <a:cxn ang="0">
                  <a:pos x="218" y="101"/>
                </a:cxn>
                <a:cxn ang="0">
                  <a:pos x="217" y="90"/>
                </a:cxn>
                <a:cxn ang="0">
                  <a:pos x="216" y="80"/>
                </a:cxn>
                <a:cxn ang="0">
                  <a:pos x="212" y="70"/>
                </a:cxn>
                <a:cxn ang="0">
                  <a:pos x="207" y="60"/>
                </a:cxn>
                <a:cxn ang="0">
                  <a:pos x="201" y="48"/>
                </a:cxn>
                <a:cxn ang="0">
                  <a:pos x="187" y="33"/>
                </a:cxn>
                <a:cxn ang="0">
                  <a:pos x="171" y="19"/>
                </a:cxn>
                <a:cxn ang="0">
                  <a:pos x="158" y="10"/>
                </a:cxn>
                <a:cxn ang="0">
                  <a:pos x="148" y="7"/>
                </a:cxn>
                <a:cxn ang="0">
                  <a:pos x="138" y="3"/>
                </a:cxn>
                <a:cxn ang="0">
                  <a:pos x="127" y="2"/>
                </a:cxn>
                <a:cxn ang="0">
                  <a:pos x="117" y="0"/>
                </a:cxn>
                <a:cxn ang="0">
                  <a:pos x="104" y="0"/>
                </a:cxn>
                <a:cxn ang="0">
                  <a:pos x="95" y="0"/>
                </a:cxn>
                <a:cxn ang="0">
                  <a:pos x="83" y="3"/>
                </a:cxn>
                <a:cxn ang="0">
                  <a:pos x="73" y="5"/>
                </a:cxn>
                <a:cxn ang="0">
                  <a:pos x="64" y="9"/>
                </a:cxn>
                <a:cxn ang="0">
                  <a:pos x="50" y="17"/>
                </a:cxn>
                <a:cxn ang="0">
                  <a:pos x="34" y="28"/>
                </a:cxn>
                <a:cxn ang="0">
                  <a:pos x="20" y="43"/>
                </a:cxn>
                <a:cxn ang="0">
                  <a:pos x="10" y="60"/>
                </a:cxn>
                <a:cxn ang="0">
                  <a:pos x="4" y="75"/>
                </a:cxn>
                <a:cxn ang="0">
                  <a:pos x="2" y="85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0" y="115"/>
                </a:cxn>
                <a:cxn ang="0">
                  <a:pos x="3" y="126"/>
                </a:cxn>
                <a:cxn ang="0">
                  <a:pos x="8" y="139"/>
                </a:cxn>
                <a:cxn ang="0">
                  <a:pos x="18" y="158"/>
                </a:cxn>
                <a:cxn ang="0">
                  <a:pos x="31" y="173"/>
                </a:cxn>
                <a:cxn ang="0">
                  <a:pos x="47" y="185"/>
                </a:cxn>
                <a:cxn ang="0">
                  <a:pos x="66" y="196"/>
                </a:cxn>
                <a:cxn ang="0">
                  <a:pos x="81" y="201"/>
                </a:cxn>
                <a:cxn ang="0">
                  <a:pos x="92" y="204"/>
                </a:cxn>
                <a:cxn ang="0">
                  <a:pos x="98" y="205"/>
                </a:cxn>
              </a:cxnLst>
              <a:rect l="0" t="0" r="r" b="b"/>
              <a:pathLst>
                <a:path w="220" h="205">
                  <a:moveTo>
                    <a:pt x="98" y="205"/>
                  </a:moveTo>
                  <a:lnTo>
                    <a:pt x="103" y="205"/>
                  </a:lnTo>
                  <a:lnTo>
                    <a:pt x="108" y="205"/>
                  </a:lnTo>
                  <a:lnTo>
                    <a:pt x="113" y="205"/>
                  </a:lnTo>
                  <a:lnTo>
                    <a:pt x="119" y="205"/>
                  </a:lnTo>
                  <a:lnTo>
                    <a:pt x="124" y="205"/>
                  </a:lnTo>
                  <a:lnTo>
                    <a:pt x="130" y="204"/>
                  </a:lnTo>
                  <a:lnTo>
                    <a:pt x="135" y="203"/>
                  </a:lnTo>
                  <a:lnTo>
                    <a:pt x="140" y="201"/>
                  </a:lnTo>
                  <a:lnTo>
                    <a:pt x="145" y="200"/>
                  </a:lnTo>
                  <a:lnTo>
                    <a:pt x="150" y="198"/>
                  </a:lnTo>
                  <a:lnTo>
                    <a:pt x="155" y="195"/>
                  </a:lnTo>
                  <a:lnTo>
                    <a:pt x="160" y="194"/>
                  </a:lnTo>
                  <a:lnTo>
                    <a:pt x="169" y="189"/>
                  </a:lnTo>
                  <a:lnTo>
                    <a:pt x="179" y="184"/>
                  </a:lnTo>
                  <a:lnTo>
                    <a:pt x="185" y="176"/>
                  </a:lnTo>
                  <a:lnTo>
                    <a:pt x="192" y="170"/>
                  </a:lnTo>
                  <a:lnTo>
                    <a:pt x="199" y="163"/>
                  </a:lnTo>
                  <a:lnTo>
                    <a:pt x="205" y="154"/>
                  </a:lnTo>
                  <a:lnTo>
                    <a:pt x="210" y="144"/>
                  </a:lnTo>
                  <a:lnTo>
                    <a:pt x="214" y="136"/>
                  </a:lnTo>
                  <a:lnTo>
                    <a:pt x="216" y="126"/>
                  </a:lnTo>
                  <a:lnTo>
                    <a:pt x="220" y="117"/>
                  </a:lnTo>
                  <a:lnTo>
                    <a:pt x="218" y="111"/>
                  </a:lnTo>
                  <a:lnTo>
                    <a:pt x="218" y="106"/>
                  </a:lnTo>
                  <a:lnTo>
                    <a:pt x="218" y="101"/>
                  </a:lnTo>
                  <a:lnTo>
                    <a:pt x="218" y="95"/>
                  </a:lnTo>
                  <a:lnTo>
                    <a:pt x="217" y="90"/>
                  </a:lnTo>
                  <a:lnTo>
                    <a:pt x="217" y="85"/>
                  </a:lnTo>
                  <a:lnTo>
                    <a:pt x="216" y="80"/>
                  </a:lnTo>
                  <a:lnTo>
                    <a:pt x="215" y="75"/>
                  </a:lnTo>
                  <a:lnTo>
                    <a:pt x="212" y="70"/>
                  </a:lnTo>
                  <a:lnTo>
                    <a:pt x="211" y="65"/>
                  </a:lnTo>
                  <a:lnTo>
                    <a:pt x="207" y="60"/>
                  </a:lnTo>
                  <a:lnTo>
                    <a:pt x="206" y="56"/>
                  </a:lnTo>
                  <a:lnTo>
                    <a:pt x="201" y="48"/>
                  </a:lnTo>
                  <a:lnTo>
                    <a:pt x="195" y="40"/>
                  </a:lnTo>
                  <a:lnTo>
                    <a:pt x="187" y="33"/>
                  </a:lnTo>
                  <a:lnTo>
                    <a:pt x="180" y="25"/>
                  </a:lnTo>
                  <a:lnTo>
                    <a:pt x="171" y="19"/>
                  </a:lnTo>
                  <a:lnTo>
                    <a:pt x="163" y="13"/>
                  </a:lnTo>
                  <a:lnTo>
                    <a:pt x="158" y="10"/>
                  </a:lnTo>
                  <a:lnTo>
                    <a:pt x="153" y="8"/>
                  </a:lnTo>
                  <a:lnTo>
                    <a:pt x="148" y="7"/>
                  </a:lnTo>
                  <a:lnTo>
                    <a:pt x="143" y="5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27" y="2"/>
                  </a:lnTo>
                  <a:lnTo>
                    <a:pt x="123" y="2"/>
                  </a:lnTo>
                  <a:lnTo>
                    <a:pt x="117" y="0"/>
                  </a:lnTo>
                  <a:lnTo>
                    <a:pt x="111" y="0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88" y="2"/>
                  </a:lnTo>
                  <a:lnTo>
                    <a:pt x="83" y="3"/>
                  </a:lnTo>
                  <a:lnTo>
                    <a:pt x="78" y="4"/>
                  </a:lnTo>
                  <a:lnTo>
                    <a:pt x="73" y="5"/>
                  </a:lnTo>
                  <a:lnTo>
                    <a:pt x="69" y="7"/>
                  </a:lnTo>
                  <a:lnTo>
                    <a:pt x="64" y="9"/>
                  </a:lnTo>
                  <a:lnTo>
                    <a:pt x="59" y="12"/>
                  </a:lnTo>
                  <a:lnTo>
                    <a:pt x="50" y="17"/>
                  </a:lnTo>
                  <a:lnTo>
                    <a:pt x="42" y="23"/>
                  </a:lnTo>
                  <a:lnTo>
                    <a:pt x="34" y="28"/>
                  </a:lnTo>
                  <a:lnTo>
                    <a:pt x="26" y="35"/>
                  </a:lnTo>
                  <a:lnTo>
                    <a:pt x="20" y="43"/>
                  </a:lnTo>
                  <a:lnTo>
                    <a:pt x="15" y="53"/>
                  </a:lnTo>
                  <a:lnTo>
                    <a:pt x="10" y="60"/>
                  </a:lnTo>
                  <a:lnTo>
                    <a:pt x="7" y="70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0" y="115"/>
                  </a:lnTo>
                  <a:lnTo>
                    <a:pt x="2" y="121"/>
                  </a:lnTo>
                  <a:lnTo>
                    <a:pt x="3" y="126"/>
                  </a:lnTo>
                  <a:lnTo>
                    <a:pt x="5" y="131"/>
                  </a:lnTo>
                  <a:lnTo>
                    <a:pt x="8" y="139"/>
                  </a:lnTo>
                  <a:lnTo>
                    <a:pt x="14" y="149"/>
                  </a:lnTo>
                  <a:lnTo>
                    <a:pt x="18" y="158"/>
                  </a:lnTo>
                  <a:lnTo>
                    <a:pt x="25" y="167"/>
                  </a:lnTo>
                  <a:lnTo>
                    <a:pt x="31" y="173"/>
                  </a:lnTo>
                  <a:lnTo>
                    <a:pt x="39" y="180"/>
                  </a:lnTo>
                  <a:lnTo>
                    <a:pt x="47" y="185"/>
                  </a:lnTo>
                  <a:lnTo>
                    <a:pt x="57" y="191"/>
                  </a:lnTo>
                  <a:lnTo>
                    <a:pt x="66" y="196"/>
                  </a:lnTo>
                  <a:lnTo>
                    <a:pt x="76" y="200"/>
                  </a:lnTo>
                  <a:lnTo>
                    <a:pt x="81" y="201"/>
                  </a:lnTo>
                  <a:lnTo>
                    <a:pt x="87" y="203"/>
                  </a:lnTo>
                  <a:lnTo>
                    <a:pt x="92" y="204"/>
                  </a:lnTo>
                  <a:lnTo>
                    <a:pt x="98" y="205"/>
                  </a:lnTo>
                  <a:lnTo>
                    <a:pt x="98" y="205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Freeform 82"/>
            <p:cNvSpPr>
              <a:spLocks/>
            </p:cNvSpPr>
            <p:nvPr/>
          </p:nvSpPr>
          <p:spPr bwMode="auto">
            <a:xfrm>
              <a:off x="1055658" y="5476881"/>
              <a:ext cx="92075" cy="87312"/>
            </a:xfrm>
            <a:custGeom>
              <a:avLst/>
              <a:gdLst/>
              <a:ahLst/>
              <a:cxnLst>
                <a:cxn ang="0">
                  <a:pos x="52" y="111"/>
                </a:cxn>
                <a:cxn ang="0">
                  <a:pos x="58" y="111"/>
                </a:cxn>
                <a:cxn ang="0">
                  <a:pos x="63" y="111"/>
                </a:cxn>
                <a:cxn ang="0">
                  <a:pos x="68" y="109"/>
                </a:cxn>
                <a:cxn ang="0">
                  <a:pos x="75" y="109"/>
                </a:cxn>
                <a:cxn ang="0">
                  <a:pos x="80" y="107"/>
                </a:cxn>
                <a:cxn ang="0">
                  <a:pos x="85" y="104"/>
                </a:cxn>
                <a:cxn ang="0">
                  <a:pos x="89" y="102"/>
                </a:cxn>
                <a:cxn ang="0">
                  <a:pos x="94" y="99"/>
                </a:cxn>
                <a:cxn ang="0">
                  <a:pos x="102" y="91"/>
                </a:cxn>
                <a:cxn ang="0">
                  <a:pos x="109" y="83"/>
                </a:cxn>
                <a:cxn ang="0">
                  <a:pos x="112" y="77"/>
                </a:cxn>
                <a:cxn ang="0">
                  <a:pos x="114" y="72"/>
                </a:cxn>
                <a:cxn ang="0">
                  <a:pos x="115" y="67"/>
                </a:cxn>
                <a:cxn ang="0">
                  <a:pos x="117" y="62"/>
                </a:cxn>
                <a:cxn ang="0">
                  <a:pos x="117" y="56"/>
                </a:cxn>
                <a:cxn ang="0">
                  <a:pos x="117" y="51"/>
                </a:cxn>
                <a:cxn ang="0">
                  <a:pos x="115" y="45"/>
                </a:cxn>
                <a:cxn ang="0">
                  <a:pos x="114" y="40"/>
                </a:cxn>
                <a:cxn ang="0">
                  <a:pos x="112" y="35"/>
                </a:cxn>
                <a:cxn ang="0">
                  <a:pos x="109" y="29"/>
                </a:cxn>
                <a:cxn ang="0">
                  <a:pos x="107" y="25"/>
                </a:cxn>
                <a:cxn ang="0">
                  <a:pos x="104" y="21"/>
                </a:cxn>
                <a:cxn ang="0">
                  <a:pos x="97" y="13"/>
                </a:cxn>
                <a:cxn ang="0">
                  <a:pos x="87" y="8"/>
                </a:cxn>
                <a:cxn ang="0">
                  <a:pos x="81" y="5"/>
                </a:cxn>
                <a:cxn ang="0">
                  <a:pos x="76" y="3"/>
                </a:cxn>
                <a:cxn ang="0">
                  <a:pos x="71" y="2"/>
                </a:cxn>
                <a:cxn ang="0">
                  <a:pos x="65" y="2"/>
                </a:cxn>
                <a:cxn ang="0">
                  <a:pos x="58" y="0"/>
                </a:cxn>
                <a:cxn ang="0">
                  <a:pos x="52" y="0"/>
                </a:cxn>
                <a:cxn ang="0">
                  <a:pos x="47" y="0"/>
                </a:cxn>
                <a:cxn ang="0">
                  <a:pos x="41" y="3"/>
                </a:cxn>
                <a:cxn ang="0">
                  <a:pos x="36" y="4"/>
                </a:cxn>
                <a:cxn ang="0">
                  <a:pos x="31" y="7"/>
                </a:cxn>
                <a:cxn ang="0">
                  <a:pos x="26" y="9"/>
                </a:cxn>
                <a:cxn ang="0">
                  <a:pos x="23" y="13"/>
                </a:cxn>
                <a:cxn ang="0">
                  <a:pos x="13" y="19"/>
                </a:cxn>
                <a:cxn ang="0">
                  <a:pos x="8" y="29"/>
                </a:cxn>
                <a:cxn ang="0">
                  <a:pos x="5" y="33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1" y="50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3" y="71"/>
                </a:cxn>
                <a:cxn ang="0">
                  <a:pos x="4" y="75"/>
                </a:cxn>
                <a:cxn ang="0">
                  <a:pos x="6" y="81"/>
                </a:cxn>
                <a:cxn ang="0">
                  <a:pos x="9" y="85"/>
                </a:cxn>
                <a:cxn ang="0">
                  <a:pos x="13" y="90"/>
                </a:cxn>
                <a:cxn ang="0">
                  <a:pos x="16" y="93"/>
                </a:cxn>
                <a:cxn ang="0">
                  <a:pos x="20" y="97"/>
                </a:cxn>
                <a:cxn ang="0">
                  <a:pos x="25" y="99"/>
                </a:cxn>
                <a:cxn ang="0">
                  <a:pos x="30" y="103"/>
                </a:cxn>
                <a:cxn ang="0">
                  <a:pos x="35" y="106"/>
                </a:cxn>
                <a:cxn ang="0">
                  <a:pos x="40" y="108"/>
                </a:cxn>
                <a:cxn ang="0">
                  <a:pos x="46" y="109"/>
                </a:cxn>
                <a:cxn ang="0">
                  <a:pos x="52" y="111"/>
                </a:cxn>
                <a:cxn ang="0">
                  <a:pos x="52" y="111"/>
                </a:cxn>
              </a:cxnLst>
              <a:rect l="0" t="0" r="r" b="b"/>
              <a:pathLst>
                <a:path w="117" h="111">
                  <a:moveTo>
                    <a:pt x="52" y="111"/>
                  </a:moveTo>
                  <a:lnTo>
                    <a:pt x="58" y="111"/>
                  </a:lnTo>
                  <a:lnTo>
                    <a:pt x="63" y="111"/>
                  </a:lnTo>
                  <a:lnTo>
                    <a:pt x="68" y="109"/>
                  </a:lnTo>
                  <a:lnTo>
                    <a:pt x="75" y="109"/>
                  </a:lnTo>
                  <a:lnTo>
                    <a:pt x="80" y="107"/>
                  </a:lnTo>
                  <a:lnTo>
                    <a:pt x="85" y="104"/>
                  </a:lnTo>
                  <a:lnTo>
                    <a:pt x="89" y="102"/>
                  </a:lnTo>
                  <a:lnTo>
                    <a:pt x="94" y="99"/>
                  </a:lnTo>
                  <a:lnTo>
                    <a:pt x="102" y="91"/>
                  </a:lnTo>
                  <a:lnTo>
                    <a:pt x="109" y="83"/>
                  </a:lnTo>
                  <a:lnTo>
                    <a:pt x="112" y="77"/>
                  </a:lnTo>
                  <a:lnTo>
                    <a:pt x="114" y="72"/>
                  </a:lnTo>
                  <a:lnTo>
                    <a:pt x="115" y="67"/>
                  </a:lnTo>
                  <a:lnTo>
                    <a:pt x="117" y="62"/>
                  </a:lnTo>
                  <a:lnTo>
                    <a:pt x="117" y="56"/>
                  </a:lnTo>
                  <a:lnTo>
                    <a:pt x="117" y="51"/>
                  </a:lnTo>
                  <a:lnTo>
                    <a:pt x="115" y="45"/>
                  </a:lnTo>
                  <a:lnTo>
                    <a:pt x="114" y="40"/>
                  </a:lnTo>
                  <a:lnTo>
                    <a:pt x="112" y="35"/>
                  </a:lnTo>
                  <a:lnTo>
                    <a:pt x="109" y="29"/>
                  </a:lnTo>
                  <a:lnTo>
                    <a:pt x="107" y="25"/>
                  </a:lnTo>
                  <a:lnTo>
                    <a:pt x="104" y="21"/>
                  </a:lnTo>
                  <a:lnTo>
                    <a:pt x="97" y="13"/>
                  </a:lnTo>
                  <a:lnTo>
                    <a:pt x="87" y="8"/>
                  </a:lnTo>
                  <a:lnTo>
                    <a:pt x="81" y="5"/>
                  </a:lnTo>
                  <a:lnTo>
                    <a:pt x="76" y="3"/>
                  </a:lnTo>
                  <a:lnTo>
                    <a:pt x="71" y="2"/>
                  </a:lnTo>
                  <a:lnTo>
                    <a:pt x="65" y="2"/>
                  </a:lnTo>
                  <a:lnTo>
                    <a:pt x="58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1" y="3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13" y="19"/>
                  </a:lnTo>
                  <a:lnTo>
                    <a:pt x="8" y="29"/>
                  </a:lnTo>
                  <a:lnTo>
                    <a:pt x="5" y="33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1" y="50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0" y="65"/>
                  </a:lnTo>
                  <a:lnTo>
                    <a:pt x="3" y="71"/>
                  </a:lnTo>
                  <a:lnTo>
                    <a:pt x="4" y="75"/>
                  </a:lnTo>
                  <a:lnTo>
                    <a:pt x="6" y="81"/>
                  </a:lnTo>
                  <a:lnTo>
                    <a:pt x="9" y="85"/>
                  </a:lnTo>
                  <a:lnTo>
                    <a:pt x="13" y="90"/>
                  </a:lnTo>
                  <a:lnTo>
                    <a:pt x="16" y="93"/>
                  </a:lnTo>
                  <a:lnTo>
                    <a:pt x="20" y="97"/>
                  </a:lnTo>
                  <a:lnTo>
                    <a:pt x="25" y="99"/>
                  </a:lnTo>
                  <a:lnTo>
                    <a:pt x="30" y="103"/>
                  </a:lnTo>
                  <a:lnTo>
                    <a:pt x="35" y="106"/>
                  </a:lnTo>
                  <a:lnTo>
                    <a:pt x="40" y="108"/>
                  </a:lnTo>
                  <a:lnTo>
                    <a:pt x="46" y="109"/>
                  </a:lnTo>
                  <a:lnTo>
                    <a:pt x="52" y="111"/>
                  </a:lnTo>
                  <a:lnTo>
                    <a:pt x="52" y="111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Freeform 83"/>
            <p:cNvSpPr>
              <a:spLocks/>
            </p:cNvSpPr>
            <p:nvPr/>
          </p:nvSpPr>
          <p:spPr bwMode="auto">
            <a:xfrm>
              <a:off x="571470" y="5384806"/>
              <a:ext cx="92075" cy="87312"/>
            </a:xfrm>
            <a:custGeom>
              <a:avLst/>
              <a:gdLst/>
              <a:ahLst/>
              <a:cxnLst>
                <a:cxn ang="0">
                  <a:pos x="53" y="110"/>
                </a:cxn>
                <a:cxn ang="0">
                  <a:pos x="57" y="110"/>
                </a:cxn>
                <a:cxn ang="0">
                  <a:pos x="62" y="110"/>
                </a:cxn>
                <a:cxn ang="0">
                  <a:pos x="69" y="109"/>
                </a:cxn>
                <a:cxn ang="0">
                  <a:pos x="75" y="108"/>
                </a:cxn>
                <a:cxn ang="0">
                  <a:pos x="80" y="105"/>
                </a:cxn>
                <a:cxn ang="0">
                  <a:pos x="85" y="104"/>
                </a:cxn>
                <a:cxn ang="0">
                  <a:pos x="90" y="102"/>
                </a:cxn>
                <a:cxn ang="0">
                  <a:pos x="95" y="98"/>
                </a:cxn>
                <a:cxn ang="0">
                  <a:pos x="102" y="91"/>
                </a:cxn>
                <a:cxn ang="0">
                  <a:pos x="108" y="82"/>
                </a:cxn>
                <a:cxn ang="0">
                  <a:pos x="112" y="77"/>
                </a:cxn>
                <a:cxn ang="0">
                  <a:pos x="115" y="72"/>
                </a:cxn>
                <a:cxn ang="0">
                  <a:pos x="115" y="66"/>
                </a:cxn>
                <a:cxn ang="0">
                  <a:pos x="117" y="62"/>
                </a:cxn>
                <a:cxn ang="0">
                  <a:pos x="117" y="56"/>
                </a:cxn>
                <a:cxn ang="0">
                  <a:pos x="117" y="50"/>
                </a:cxn>
                <a:cxn ang="0">
                  <a:pos x="115" y="45"/>
                </a:cxn>
                <a:cxn ang="0">
                  <a:pos x="115" y="40"/>
                </a:cxn>
                <a:cxn ang="0">
                  <a:pos x="112" y="34"/>
                </a:cxn>
                <a:cxn ang="0">
                  <a:pos x="110" y="29"/>
                </a:cxn>
                <a:cxn ang="0">
                  <a:pos x="107" y="24"/>
                </a:cxn>
                <a:cxn ang="0">
                  <a:pos x="105" y="20"/>
                </a:cxn>
                <a:cxn ang="0">
                  <a:pos x="100" y="16"/>
                </a:cxn>
                <a:cxn ang="0">
                  <a:pos x="96" y="12"/>
                </a:cxn>
                <a:cxn ang="0">
                  <a:pos x="91" y="10"/>
                </a:cxn>
                <a:cxn ang="0">
                  <a:pos x="86" y="7"/>
                </a:cxn>
                <a:cxn ang="0">
                  <a:pos x="81" y="4"/>
                </a:cxn>
                <a:cxn ang="0">
                  <a:pos x="76" y="3"/>
                </a:cxn>
                <a:cxn ang="0">
                  <a:pos x="70" y="1"/>
                </a:cxn>
                <a:cxn ang="0">
                  <a:pos x="65" y="1"/>
                </a:cxn>
                <a:cxn ang="0">
                  <a:pos x="59" y="0"/>
                </a:cxn>
                <a:cxn ang="0">
                  <a:pos x="53" y="0"/>
                </a:cxn>
                <a:cxn ang="0">
                  <a:pos x="48" y="0"/>
                </a:cxn>
                <a:cxn ang="0">
                  <a:pos x="41" y="1"/>
                </a:cxn>
                <a:cxn ang="0">
                  <a:pos x="36" y="4"/>
                </a:cxn>
                <a:cxn ang="0">
                  <a:pos x="30" y="5"/>
                </a:cxn>
                <a:cxn ang="0">
                  <a:pos x="25" y="7"/>
                </a:cxn>
                <a:cxn ang="0">
                  <a:pos x="22" y="11"/>
                </a:cxn>
                <a:cxn ang="0">
                  <a:pos x="13" y="19"/>
                </a:cxn>
                <a:cxn ang="0">
                  <a:pos x="8" y="27"/>
                </a:cxn>
                <a:cxn ang="0">
                  <a:pos x="5" y="32"/>
                </a:cxn>
                <a:cxn ang="0">
                  <a:pos x="3" y="37"/>
                </a:cxn>
                <a:cxn ang="0">
                  <a:pos x="2" y="43"/>
                </a:cxn>
                <a:cxn ang="0">
                  <a:pos x="2" y="50"/>
                </a:cxn>
                <a:cxn ang="0">
                  <a:pos x="0" y="53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3" y="69"/>
                </a:cxn>
                <a:cxn ang="0">
                  <a:pos x="4" y="74"/>
                </a:cxn>
                <a:cxn ang="0">
                  <a:pos x="7" y="79"/>
                </a:cxn>
                <a:cxn ang="0">
                  <a:pos x="9" y="84"/>
                </a:cxn>
                <a:cxn ang="0">
                  <a:pos x="13" y="88"/>
                </a:cxn>
                <a:cxn ang="0">
                  <a:pos x="15" y="92"/>
                </a:cxn>
                <a:cxn ang="0">
                  <a:pos x="20" y="95"/>
                </a:cxn>
                <a:cxn ang="0">
                  <a:pos x="24" y="99"/>
                </a:cxn>
                <a:cxn ang="0">
                  <a:pos x="30" y="103"/>
                </a:cxn>
                <a:cxn ang="0">
                  <a:pos x="34" y="104"/>
                </a:cxn>
                <a:cxn ang="0">
                  <a:pos x="40" y="108"/>
                </a:cxn>
                <a:cxn ang="0">
                  <a:pos x="46" y="108"/>
                </a:cxn>
                <a:cxn ang="0">
                  <a:pos x="53" y="110"/>
                </a:cxn>
                <a:cxn ang="0">
                  <a:pos x="53" y="110"/>
                </a:cxn>
              </a:cxnLst>
              <a:rect l="0" t="0" r="r" b="b"/>
              <a:pathLst>
                <a:path w="117" h="110">
                  <a:moveTo>
                    <a:pt x="53" y="110"/>
                  </a:moveTo>
                  <a:lnTo>
                    <a:pt x="57" y="110"/>
                  </a:lnTo>
                  <a:lnTo>
                    <a:pt x="62" y="110"/>
                  </a:lnTo>
                  <a:lnTo>
                    <a:pt x="69" y="109"/>
                  </a:lnTo>
                  <a:lnTo>
                    <a:pt x="75" y="108"/>
                  </a:lnTo>
                  <a:lnTo>
                    <a:pt x="80" y="105"/>
                  </a:lnTo>
                  <a:lnTo>
                    <a:pt x="85" y="104"/>
                  </a:lnTo>
                  <a:lnTo>
                    <a:pt x="90" y="102"/>
                  </a:lnTo>
                  <a:lnTo>
                    <a:pt x="95" y="98"/>
                  </a:lnTo>
                  <a:lnTo>
                    <a:pt x="102" y="91"/>
                  </a:lnTo>
                  <a:lnTo>
                    <a:pt x="108" y="82"/>
                  </a:lnTo>
                  <a:lnTo>
                    <a:pt x="112" y="77"/>
                  </a:lnTo>
                  <a:lnTo>
                    <a:pt x="115" y="72"/>
                  </a:lnTo>
                  <a:lnTo>
                    <a:pt x="115" y="66"/>
                  </a:lnTo>
                  <a:lnTo>
                    <a:pt x="117" y="62"/>
                  </a:lnTo>
                  <a:lnTo>
                    <a:pt x="117" y="56"/>
                  </a:lnTo>
                  <a:lnTo>
                    <a:pt x="117" y="50"/>
                  </a:lnTo>
                  <a:lnTo>
                    <a:pt x="115" y="45"/>
                  </a:lnTo>
                  <a:lnTo>
                    <a:pt x="115" y="40"/>
                  </a:lnTo>
                  <a:lnTo>
                    <a:pt x="112" y="34"/>
                  </a:lnTo>
                  <a:lnTo>
                    <a:pt x="110" y="29"/>
                  </a:lnTo>
                  <a:lnTo>
                    <a:pt x="107" y="24"/>
                  </a:lnTo>
                  <a:lnTo>
                    <a:pt x="105" y="20"/>
                  </a:lnTo>
                  <a:lnTo>
                    <a:pt x="100" y="16"/>
                  </a:lnTo>
                  <a:lnTo>
                    <a:pt x="96" y="12"/>
                  </a:lnTo>
                  <a:lnTo>
                    <a:pt x="91" y="10"/>
                  </a:lnTo>
                  <a:lnTo>
                    <a:pt x="86" y="7"/>
                  </a:lnTo>
                  <a:lnTo>
                    <a:pt x="81" y="4"/>
                  </a:lnTo>
                  <a:lnTo>
                    <a:pt x="76" y="3"/>
                  </a:lnTo>
                  <a:lnTo>
                    <a:pt x="70" y="1"/>
                  </a:lnTo>
                  <a:lnTo>
                    <a:pt x="65" y="1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1" y="1"/>
                  </a:lnTo>
                  <a:lnTo>
                    <a:pt x="36" y="4"/>
                  </a:lnTo>
                  <a:lnTo>
                    <a:pt x="30" y="5"/>
                  </a:lnTo>
                  <a:lnTo>
                    <a:pt x="25" y="7"/>
                  </a:lnTo>
                  <a:lnTo>
                    <a:pt x="22" y="11"/>
                  </a:lnTo>
                  <a:lnTo>
                    <a:pt x="13" y="19"/>
                  </a:lnTo>
                  <a:lnTo>
                    <a:pt x="8" y="27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2" y="43"/>
                  </a:lnTo>
                  <a:lnTo>
                    <a:pt x="2" y="50"/>
                  </a:lnTo>
                  <a:lnTo>
                    <a:pt x="0" y="53"/>
                  </a:lnTo>
                  <a:lnTo>
                    <a:pt x="0" y="60"/>
                  </a:lnTo>
                  <a:lnTo>
                    <a:pt x="0" y="65"/>
                  </a:lnTo>
                  <a:lnTo>
                    <a:pt x="3" y="69"/>
                  </a:lnTo>
                  <a:lnTo>
                    <a:pt x="4" y="74"/>
                  </a:lnTo>
                  <a:lnTo>
                    <a:pt x="7" y="79"/>
                  </a:lnTo>
                  <a:lnTo>
                    <a:pt x="9" y="84"/>
                  </a:lnTo>
                  <a:lnTo>
                    <a:pt x="13" y="88"/>
                  </a:lnTo>
                  <a:lnTo>
                    <a:pt x="15" y="92"/>
                  </a:lnTo>
                  <a:lnTo>
                    <a:pt x="20" y="95"/>
                  </a:lnTo>
                  <a:lnTo>
                    <a:pt x="24" y="99"/>
                  </a:lnTo>
                  <a:lnTo>
                    <a:pt x="30" y="103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6" y="108"/>
                  </a:lnTo>
                  <a:lnTo>
                    <a:pt x="53" y="110"/>
                  </a:lnTo>
                  <a:lnTo>
                    <a:pt x="53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Freeform 84"/>
            <p:cNvSpPr>
              <a:spLocks/>
            </p:cNvSpPr>
            <p:nvPr/>
          </p:nvSpPr>
          <p:spPr bwMode="auto">
            <a:xfrm>
              <a:off x="746095" y="5383219"/>
              <a:ext cx="173037" cy="163512"/>
            </a:xfrm>
            <a:custGeom>
              <a:avLst/>
              <a:gdLst/>
              <a:ahLst/>
              <a:cxnLst>
                <a:cxn ang="0">
                  <a:pos x="101" y="207"/>
                </a:cxn>
                <a:cxn ang="0">
                  <a:pos x="113" y="207"/>
                </a:cxn>
                <a:cxn ang="0">
                  <a:pos x="124" y="205"/>
                </a:cxn>
                <a:cxn ang="0">
                  <a:pos x="134" y="204"/>
                </a:cxn>
                <a:cxn ang="0">
                  <a:pos x="144" y="200"/>
                </a:cxn>
                <a:cxn ang="0">
                  <a:pos x="154" y="197"/>
                </a:cxn>
                <a:cxn ang="0">
                  <a:pos x="168" y="189"/>
                </a:cxn>
                <a:cxn ang="0">
                  <a:pos x="185" y="178"/>
                </a:cxn>
                <a:cxn ang="0">
                  <a:pos x="198" y="163"/>
                </a:cxn>
                <a:cxn ang="0">
                  <a:pos x="208" y="146"/>
                </a:cxn>
                <a:cxn ang="0">
                  <a:pos x="215" y="126"/>
                </a:cxn>
                <a:cxn ang="0">
                  <a:pos x="218" y="112"/>
                </a:cxn>
                <a:cxn ang="0">
                  <a:pos x="218" y="101"/>
                </a:cxn>
                <a:cxn ang="0">
                  <a:pos x="217" y="90"/>
                </a:cxn>
                <a:cxn ang="0">
                  <a:pos x="215" y="80"/>
                </a:cxn>
                <a:cxn ang="0">
                  <a:pos x="209" y="65"/>
                </a:cxn>
                <a:cxn ang="0">
                  <a:pos x="199" y="48"/>
                </a:cxn>
                <a:cxn ang="0">
                  <a:pos x="186" y="32"/>
                </a:cxn>
                <a:cxn ang="0">
                  <a:pos x="170" y="19"/>
                </a:cxn>
                <a:cxn ang="0">
                  <a:pos x="157" y="12"/>
                </a:cxn>
                <a:cxn ang="0">
                  <a:pos x="147" y="7"/>
                </a:cxn>
                <a:cxn ang="0">
                  <a:pos x="137" y="3"/>
                </a:cxn>
                <a:cxn ang="0">
                  <a:pos x="126" y="2"/>
                </a:cxn>
                <a:cxn ang="0">
                  <a:pos x="115" y="1"/>
                </a:cxn>
                <a:cxn ang="0">
                  <a:pos x="105" y="0"/>
                </a:cxn>
                <a:cxn ang="0">
                  <a:pos x="94" y="1"/>
                </a:cxn>
                <a:cxn ang="0">
                  <a:pos x="83" y="3"/>
                </a:cxn>
                <a:cxn ang="0">
                  <a:pos x="73" y="6"/>
                </a:cxn>
                <a:cxn ang="0">
                  <a:pos x="63" y="9"/>
                </a:cxn>
                <a:cxn ang="0">
                  <a:pos x="49" y="16"/>
                </a:cxn>
                <a:cxn ang="0">
                  <a:pos x="35" y="28"/>
                </a:cxn>
                <a:cxn ang="0">
                  <a:pos x="20" y="43"/>
                </a:cxn>
                <a:cxn ang="0">
                  <a:pos x="10" y="60"/>
                </a:cxn>
                <a:cxn ang="0">
                  <a:pos x="4" y="75"/>
                </a:cxn>
                <a:cxn ang="0">
                  <a:pos x="1" y="86"/>
                </a:cxn>
                <a:cxn ang="0">
                  <a:pos x="1" y="96"/>
                </a:cxn>
                <a:cxn ang="0">
                  <a:pos x="0" y="106"/>
                </a:cxn>
                <a:cxn ang="0">
                  <a:pos x="1" y="116"/>
                </a:cxn>
                <a:cxn ang="0">
                  <a:pos x="2" y="126"/>
                </a:cxn>
                <a:cxn ang="0">
                  <a:pos x="7" y="141"/>
                </a:cxn>
                <a:cxn ang="0">
                  <a:pos x="17" y="158"/>
                </a:cxn>
                <a:cxn ang="0">
                  <a:pos x="31" y="174"/>
                </a:cxn>
                <a:cxn ang="0">
                  <a:pos x="47" y="187"/>
                </a:cxn>
                <a:cxn ang="0">
                  <a:pos x="66" y="198"/>
                </a:cxn>
                <a:cxn ang="0">
                  <a:pos x="80" y="202"/>
                </a:cxn>
                <a:cxn ang="0">
                  <a:pos x="92" y="204"/>
                </a:cxn>
                <a:cxn ang="0">
                  <a:pos x="98" y="207"/>
                </a:cxn>
              </a:cxnLst>
              <a:rect l="0" t="0" r="r" b="b"/>
              <a:pathLst>
                <a:path w="218" h="207">
                  <a:moveTo>
                    <a:pt x="98" y="207"/>
                  </a:moveTo>
                  <a:lnTo>
                    <a:pt x="101" y="207"/>
                  </a:lnTo>
                  <a:lnTo>
                    <a:pt x="108" y="207"/>
                  </a:lnTo>
                  <a:lnTo>
                    <a:pt x="113" y="207"/>
                  </a:lnTo>
                  <a:lnTo>
                    <a:pt x="118" y="207"/>
                  </a:lnTo>
                  <a:lnTo>
                    <a:pt x="124" y="205"/>
                  </a:lnTo>
                  <a:lnTo>
                    <a:pt x="129" y="204"/>
                  </a:lnTo>
                  <a:lnTo>
                    <a:pt x="134" y="204"/>
                  </a:lnTo>
                  <a:lnTo>
                    <a:pt x="140" y="203"/>
                  </a:lnTo>
                  <a:lnTo>
                    <a:pt x="144" y="200"/>
                  </a:lnTo>
                  <a:lnTo>
                    <a:pt x="150" y="199"/>
                  </a:lnTo>
                  <a:lnTo>
                    <a:pt x="154" y="197"/>
                  </a:lnTo>
                  <a:lnTo>
                    <a:pt x="160" y="194"/>
                  </a:lnTo>
                  <a:lnTo>
                    <a:pt x="168" y="189"/>
                  </a:lnTo>
                  <a:lnTo>
                    <a:pt x="177" y="184"/>
                  </a:lnTo>
                  <a:lnTo>
                    <a:pt x="185" y="178"/>
                  </a:lnTo>
                  <a:lnTo>
                    <a:pt x="192" y="172"/>
                  </a:lnTo>
                  <a:lnTo>
                    <a:pt x="198" y="163"/>
                  </a:lnTo>
                  <a:lnTo>
                    <a:pt x="204" y="156"/>
                  </a:lnTo>
                  <a:lnTo>
                    <a:pt x="208" y="146"/>
                  </a:lnTo>
                  <a:lnTo>
                    <a:pt x="212" y="136"/>
                  </a:lnTo>
                  <a:lnTo>
                    <a:pt x="215" y="126"/>
                  </a:lnTo>
                  <a:lnTo>
                    <a:pt x="218" y="117"/>
                  </a:lnTo>
                  <a:lnTo>
                    <a:pt x="218" y="112"/>
                  </a:lnTo>
                  <a:lnTo>
                    <a:pt x="218" y="106"/>
                  </a:lnTo>
                  <a:lnTo>
                    <a:pt x="218" y="101"/>
                  </a:lnTo>
                  <a:lnTo>
                    <a:pt x="218" y="96"/>
                  </a:lnTo>
                  <a:lnTo>
                    <a:pt x="217" y="90"/>
                  </a:lnTo>
                  <a:lnTo>
                    <a:pt x="215" y="85"/>
                  </a:lnTo>
                  <a:lnTo>
                    <a:pt x="215" y="80"/>
                  </a:lnTo>
                  <a:lnTo>
                    <a:pt x="214" y="75"/>
                  </a:lnTo>
                  <a:lnTo>
                    <a:pt x="209" y="65"/>
                  </a:lnTo>
                  <a:lnTo>
                    <a:pt x="206" y="57"/>
                  </a:lnTo>
                  <a:lnTo>
                    <a:pt x="199" y="48"/>
                  </a:lnTo>
                  <a:lnTo>
                    <a:pt x="194" y="40"/>
                  </a:lnTo>
                  <a:lnTo>
                    <a:pt x="186" y="32"/>
                  </a:lnTo>
                  <a:lnTo>
                    <a:pt x="180" y="26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7" y="12"/>
                  </a:lnTo>
                  <a:lnTo>
                    <a:pt x="152" y="9"/>
                  </a:lnTo>
                  <a:lnTo>
                    <a:pt x="147" y="7"/>
                  </a:lnTo>
                  <a:lnTo>
                    <a:pt x="142" y="6"/>
                  </a:lnTo>
                  <a:lnTo>
                    <a:pt x="137" y="3"/>
                  </a:lnTo>
                  <a:lnTo>
                    <a:pt x="131" y="3"/>
                  </a:lnTo>
                  <a:lnTo>
                    <a:pt x="126" y="2"/>
                  </a:lnTo>
                  <a:lnTo>
                    <a:pt x="121" y="2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5" y="0"/>
                  </a:lnTo>
                  <a:lnTo>
                    <a:pt x="99" y="1"/>
                  </a:lnTo>
                  <a:lnTo>
                    <a:pt x="94" y="1"/>
                  </a:lnTo>
                  <a:lnTo>
                    <a:pt x="89" y="2"/>
                  </a:lnTo>
                  <a:lnTo>
                    <a:pt x="83" y="3"/>
                  </a:lnTo>
                  <a:lnTo>
                    <a:pt x="79" y="5"/>
                  </a:lnTo>
                  <a:lnTo>
                    <a:pt x="73" y="6"/>
                  </a:lnTo>
                  <a:lnTo>
                    <a:pt x="68" y="7"/>
                  </a:lnTo>
                  <a:lnTo>
                    <a:pt x="63" y="9"/>
                  </a:lnTo>
                  <a:lnTo>
                    <a:pt x="59" y="12"/>
                  </a:lnTo>
                  <a:lnTo>
                    <a:pt x="49" y="16"/>
                  </a:lnTo>
                  <a:lnTo>
                    <a:pt x="42" y="22"/>
                  </a:lnTo>
                  <a:lnTo>
                    <a:pt x="35" y="28"/>
                  </a:lnTo>
                  <a:lnTo>
                    <a:pt x="27" y="36"/>
                  </a:lnTo>
                  <a:lnTo>
                    <a:pt x="20" y="43"/>
                  </a:lnTo>
                  <a:lnTo>
                    <a:pt x="15" y="52"/>
                  </a:lnTo>
                  <a:lnTo>
                    <a:pt x="10" y="60"/>
                  </a:lnTo>
                  <a:lnTo>
                    <a:pt x="6" y="70"/>
                  </a:lnTo>
                  <a:lnTo>
                    <a:pt x="4" y="75"/>
                  </a:lnTo>
                  <a:lnTo>
                    <a:pt x="2" y="80"/>
                  </a:lnTo>
                  <a:lnTo>
                    <a:pt x="1" y="86"/>
                  </a:lnTo>
                  <a:lnTo>
                    <a:pt x="1" y="91"/>
                  </a:lnTo>
                  <a:lnTo>
                    <a:pt x="1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1" y="111"/>
                  </a:lnTo>
                  <a:lnTo>
                    <a:pt x="1" y="116"/>
                  </a:lnTo>
                  <a:lnTo>
                    <a:pt x="1" y="121"/>
                  </a:lnTo>
                  <a:lnTo>
                    <a:pt x="2" y="126"/>
                  </a:lnTo>
                  <a:lnTo>
                    <a:pt x="5" y="132"/>
                  </a:lnTo>
                  <a:lnTo>
                    <a:pt x="7" y="141"/>
                  </a:lnTo>
                  <a:lnTo>
                    <a:pt x="12" y="150"/>
                  </a:lnTo>
                  <a:lnTo>
                    <a:pt x="17" y="158"/>
                  </a:lnTo>
                  <a:lnTo>
                    <a:pt x="25" y="168"/>
                  </a:lnTo>
                  <a:lnTo>
                    <a:pt x="31" y="174"/>
                  </a:lnTo>
                  <a:lnTo>
                    <a:pt x="38" y="182"/>
                  </a:lnTo>
                  <a:lnTo>
                    <a:pt x="47" y="187"/>
                  </a:lnTo>
                  <a:lnTo>
                    <a:pt x="57" y="193"/>
                  </a:lnTo>
                  <a:lnTo>
                    <a:pt x="66" y="198"/>
                  </a:lnTo>
                  <a:lnTo>
                    <a:pt x="75" y="200"/>
                  </a:lnTo>
                  <a:lnTo>
                    <a:pt x="80" y="202"/>
                  </a:lnTo>
                  <a:lnTo>
                    <a:pt x="85" y="204"/>
                  </a:lnTo>
                  <a:lnTo>
                    <a:pt x="92" y="204"/>
                  </a:lnTo>
                  <a:lnTo>
                    <a:pt x="98" y="207"/>
                  </a:lnTo>
                  <a:lnTo>
                    <a:pt x="98" y="207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Freeform 95"/>
            <p:cNvSpPr>
              <a:spLocks/>
            </p:cNvSpPr>
            <p:nvPr/>
          </p:nvSpPr>
          <p:spPr bwMode="auto">
            <a:xfrm>
              <a:off x="808008" y="5429256"/>
              <a:ext cx="92075" cy="87312"/>
            </a:xfrm>
            <a:custGeom>
              <a:avLst/>
              <a:gdLst/>
              <a:ahLst/>
              <a:cxnLst>
                <a:cxn ang="0">
                  <a:pos x="52" y="110"/>
                </a:cxn>
                <a:cxn ang="0">
                  <a:pos x="57" y="110"/>
                </a:cxn>
                <a:cxn ang="0">
                  <a:pos x="63" y="110"/>
                </a:cxn>
                <a:cxn ang="0">
                  <a:pos x="68" y="109"/>
                </a:cxn>
                <a:cxn ang="0">
                  <a:pos x="74" y="108"/>
                </a:cxn>
                <a:cxn ang="0">
                  <a:pos x="79" y="105"/>
                </a:cxn>
                <a:cxn ang="0">
                  <a:pos x="84" y="104"/>
                </a:cxn>
                <a:cxn ang="0">
                  <a:pos x="89" y="100"/>
                </a:cxn>
                <a:cxn ang="0">
                  <a:pos x="94" y="99"/>
                </a:cxn>
                <a:cxn ang="0">
                  <a:pos x="102" y="90"/>
                </a:cxn>
                <a:cxn ang="0">
                  <a:pos x="108" y="83"/>
                </a:cxn>
                <a:cxn ang="0">
                  <a:pos x="111" y="78"/>
                </a:cxn>
                <a:cxn ang="0">
                  <a:pos x="114" y="73"/>
                </a:cxn>
                <a:cxn ang="0">
                  <a:pos x="114" y="68"/>
                </a:cxn>
                <a:cxn ang="0">
                  <a:pos x="116" y="63"/>
                </a:cxn>
                <a:cxn ang="0">
                  <a:pos x="116" y="57"/>
                </a:cxn>
                <a:cxn ang="0">
                  <a:pos x="116" y="52"/>
                </a:cxn>
                <a:cxn ang="0">
                  <a:pos x="114" y="46"/>
                </a:cxn>
                <a:cxn ang="0">
                  <a:pos x="114" y="41"/>
                </a:cxn>
                <a:cxn ang="0">
                  <a:pos x="111" y="36"/>
                </a:cxn>
                <a:cxn ang="0">
                  <a:pos x="109" y="30"/>
                </a:cxn>
                <a:cxn ang="0">
                  <a:pos x="107" y="26"/>
                </a:cxn>
                <a:cxn ang="0">
                  <a:pos x="104" y="22"/>
                </a:cxn>
                <a:cxn ang="0">
                  <a:pos x="95" y="13"/>
                </a:cxn>
                <a:cxn ang="0">
                  <a:pos x="87" y="6"/>
                </a:cxn>
                <a:cxn ang="0">
                  <a:pos x="82" y="4"/>
                </a:cxn>
                <a:cxn ang="0">
                  <a:pos x="76" y="2"/>
                </a:cxn>
                <a:cxn ang="0">
                  <a:pos x="71" y="0"/>
                </a:cxn>
                <a:cxn ang="0">
                  <a:pos x="66" y="0"/>
                </a:cxn>
                <a:cxn ang="0">
                  <a:pos x="58" y="0"/>
                </a:cxn>
                <a:cxn ang="0">
                  <a:pos x="52" y="0"/>
                </a:cxn>
                <a:cxn ang="0">
                  <a:pos x="47" y="0"/>
                </a:cxn>
                <a:cxn ang="0">
                  <a:pos x="41" y="1"/>
                </a:cxn>
                <a:cxn ang="0">
                  <a:pos x="36" y="4"/>
                </a:cxn>
                <a:cxn ang="0">
                  <a:pos x="31" y="5"/>
                </a:cxn>
                <a:cxn ang="0">
                  <a:pos x="25" y="7"/>
                </a:cxn>
                <a:cxn ang="0">
                  <a:pos x="21" y="11"/>
                </a:cxn>
                <a:cxn ang="0">
                  <a:pos x="12" y="18"/>
                </a:cxn>
                <a:cxn ang="0">
                  <a:pos x="7" y="27"/>
                </a:cxn>
                <a:cxn ang="0">
                  <a:pos x="5" y="32"/>
                </a:cxn>
                <a:cxn ang="0">
                  <a:pos x="2" y="37"/>
                </a:cxn>
                <a:cxn ang="0">
                  <a:pos x="1" y="42"/>
                </a:cxn>
                <a:cxn ang="0">
                  <a:pos x="1" y="48"/>
                </a:cxn>
                <a:cxn ang="0">
                  <a:pos x="0" y="54"/>
                </a:cxn>
                <a:cxn ang="0">
                  <a:pos x="0" y="59"/>
                </a:cxn>
                <a:cxn ang="0">
                  <a:pos x="0" y="66"/>
                </a:cxn>
                <a:cxn ang="0">
                  <a:pos x="2" y="70"/>
                </a:cxn>
                <a:cxn ang="0">
                  <a:pos x="4" y="74"/>
                </a:cxn>
                <a:cxn ang="0">
                  <a:pos x="6" y="80"/>
                </a:cxn>
                <a:cxn ang="0">
                  <a:pos x="9" y="84"/>
                </a:cxn>
                <a:cxn ang="0">
                  <a:pos x="12" y="89"/>
                </a:cxn>
                <a:cxn ang="0">
                  <a:pos x="15" y="93"/>
                </a:cxn>
                <a:cxn ang="0">
                  <a:pos x="20" y="97"/>
                </a:cxn>
                <a:cxn ang="0">
                  <a:pos x="23" y="99"/>
                </a:cxn>
                <a:cxn ang="0">
                  <a:pos x="30" y="103"/>
                </a:cxn>
                <a:cxn ang="0">
                  <a:pos x="33" y="104"/>
                </a:cxn>
                <a:cxn ang="0">
                  <a:pos x="40" y="108"/>
                </a:cxn>
                <a:cxn ang="0">
                  <a:pos x="46" y="108"/>
                </a:cxn>
                <a:cxn ang="0">
                  <a:pos x="52" y="110"/>
                </a:cxn>
                <a:cxn ang="0">
                  <a:pos x="52" y="110"/>
                </a:cxn>
              </a:cxnLst>
              <a:rect l="0" t="0" r="r" b="b"/>
              <a:pathLst>
                <a:path w="116" h="110">
                  <a:moveTo>
                    <a:pt x="52" y="110"/>
                  </a:moveTo>
                  <a:lnTo>
                    <a:pt x="57" y="110"/>
                  </a:lnTo>
                  <a:lnTo>
                    <a:pt x="63" y="110"/>
                  </a:lnTo>
                  <a:lnTo>
                    <a:pt x="68" y="109"/>
                  </a:lnTo>
                  <a:lnTo>
                    <a:pt x="74" y="108"/>
                  </a:lnTo>
                  <a:lnTo>
                    <a:pt x="79" y="105"/>
                  </a:lnTo>
                  <a:lnTo>
                    <a:pt x="84" y="104"/>
                  </a:lnTo>
                  <a:lnTo>
                    <a:pt x="89" y="100"/>
                  </a:lnTo>
                  <a:lnTo>
                    <a:pt x="94" y="99"/>
                  </a:lnTo>
                  <a:lnTo>
                    <a:pt x="102" y="90"/>
                  </a:lnTo>
                  <a:lnTo>
                    <a:pt x="108" y="83"/>
                  </a:lnTo>
                  <a:lnTo>
                    <a:pt x="111" y="78"/>
                  </a:lnTo>
                  <a:lnTo>
                    <a:pt x="114" y="73"/>
                  </a:lnTo>
                  <a:lnTo>
                    <a:pt x="114" y="68"/>
                  </a:lnTo>
                  <a:lnTo>
                    <a:pt x="116" y="63"/>
                  </a:lnTo>
                  <a:lnTo>
                    <a:pt x="116" y="57"/>
                  </a:lnTo>
                  <a:lnTo>
                    <a:pt x="116" y="52"/>
                  </a:lnTo>
                  <a:lnTo>
                    <a:pt x="114" y="46"/>
                  </a:lnTo>
                  <a:lnTo>
                    <a:pt x="114" y="41"/>
                  </a:lnTo>
                  <a:lnTo>
                    <a:pt x="111" y="36"/>
                  </a:lnTo>
                  <a:lnTo>
                    <a:pt x="109" y="30"/>
                  </a:lnTo>
                  <a:lnTo>
                    <a:pt x="107" y="26"/>
                  </a:lnTo>
                  <a:lnTo>
                    <a:pt x="104" y="22"/>
                  </a:lnTo>
                  <a:lnTo>
                    <a:pt x="95" y="13"/>
                  </a:lnTo>
                  <a:lnTo>
                    <a:pt x="87" y="6"/>
                  </a:lnTo>
                  <a:lnTo>
                    <a:pt x="82" y="4"/>
                  </a:lnTo>
                  <a:lnTo>
                    <a:pt x="76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58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1" y="1"/>
                  </a:lnTo>
                  <a:lnTo>
                    <a:pt x="36" y="4"/>
                  </a:lnTo>
                  <a:lnTo>
                    <a:pt x="31" y="5"/>
                  </a:lnTo>
                  <a:lnTo>
                    <a:pt x="25" y="7"/>
                  </a:lnTo>
                  <a:lnTo>
                    <a:pt x="21" y="11"/>
                  </a:lnTo>
                  <a:lnTo>
                    <a:pt x="12" y="18"/>
                  </a:lnTo>
                  <a:lnTo>
                    <a:pt x="7" y="27"/>
                  </a:lnTo>
                  <a:lnTo>
                    <a:pt x="5" y="32"/>
                  </a:lnTo>
                  <a:lnTo>
                    <a:pt x="2" y="37"/>
                  </a:lnTo>
                  <a:lnTo>
                    <a:pt x="1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4"/>
                  </a:lnTo>
                  <a:lnTo>
                    <a:pt x="6" y="80"/>
                  </a:lnTo>
                  <a:lnTo>
                    <a:pt x="9" y="84"/>
                  </a:lnTo>
                  <a:lnTo>
                    <a:pt x="12" y="89"/>
                  </a:lnTo>
                  <a:lnTo>
                    <a:pt x="15" y="93"/>
                  </a:lnTo>
                  <a:lnTo>
                    <a:pt x="20" y="97"/>
                  </a:lnTo>
                  <a:lnTo>
                    <a:pt x="23" y="99"/>
                  </a:lnTo>
                  <a:lnTo>
                    <a:pt x="30" y="103"/>
                  </a:lnTo>
                  <a:lnTo>
                    <a:pt x="33" y="104"/>
                  </a:lnTo>
                  <a:lnTo>
                    <a:pt x="40" y="108"/>
                  </a:lnTo>
                  <a:lnTo>
                    <a:pt x="46" y="108"/>
                  </a:lnTo>
                  <a:lnTo>
                    <a:pt x="52" y="110"/>
                  </a:lnTo>
                  <a:lnTo>
                    <a:pt x="52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Freeform 96"/>
            <p:cNvSpPr>
              <a:spLocks/>
            </p:cNvSpPr>
            <p:nvPr/>
          </p:nvSpPr>
          <p:spPr bwMode="auto">
            <a:xfrm>
              <a:off x="915958" y="5064131"/>
              <a:ext cx="173037" cy="163512"/>
            </a:xfrm>
            <a:custGeom>
              <a:avLst/>
              <a:gdLst/>
              <a:ahLst/>
              <a:cxnLst>
                <a:cxn ang="0">
                  <a:pos x="103" y="206"/>
                </a:cxn>
                <a:cxn ang="0">
                  <a:pos x="113" y="206"/>
                </a:cxn>
                <a:cxn ang="0">
                  <a:pos x="124" y="204"/>
                </a:cxn>
                <a:cxn ang="0">
                  <a:pos x="134" y="203"/>
                </a:cxn>
                <a:cxn ang="0">
                  <a:pos x="144" y="201"/>
                </a:cxn>
                <a:cxn ang="0">
                  <a:pos x="154" y="197"/>
                </a:cxn>
                <a:cxn ang="0">
                  <a:pos x="169" y="190"/>
                </a:cxn>
                <a:cxn ang="0">
                  <a:pos x="185" y="177"/>
                </a:cxn>
                <a:cxn ang="0">
                  <a:pos x="198" y="162"/>
                </a:cxn>
                <a:cxn ang="0">
                  <a:pos x="208" y="145"/>
                </a:cxn>
                <a:cxn ang="0">
                  <a:pos x="213" y="130"/>
                </a:cxn>
                <a:cxn ang="0">
                  <a:pos x="216" y="120"/>
                </a:cxn>
                <a:cxn ang="0">
                  <a:pos x="218" y="110"/>
                </a:cxn>
                <a:cxn ang="0">
                  <a:pos x="218" y="99"/>
                </a:cxn>
                <a:cxn ang="0">
                  <a:pos x="217" y="89"/>
                </a:cxn>
                <a:cxn ang="0">
                  <a:pos x="216" y="79"/>
                </a:cxn>
                <a:cxn ang="0">
                  <a:pos x="209" y="64"/>
                </a:cxn>
                <a:cxn ang="0">
                  <a:pos x="200" y="47"/>
                </a:cxn>
                <a:cxn ang="0">
                  <a:pos x="186" y="31"/>
                </a:cxn>
                <a:cxn ang="0">
                  <a:pos x="170" y="19"/>
                </a:cxn>
                <a:cxn ang="0">
                  <a:pos x="157" y="11"/>
                </a:cxn>
                <a:cxn ang="0">
                  <a:pos x="147" y="6"/>
                </a:cxn>
                <a:cxn ang="0">
                  <a:pos x="138" y="4"/>
                </a:cxn>
                <a:cxn ang="0">
                  <a:pos x="126" y="2"/>
                </a:cxn>
                <a:cxn ang="0">
                  <a:pos x="115" y="0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83" y="2"/>
                </a:cxn>
                <a:cxn ang="0">
                  <a:pos x="73" y="5"/>
                </a:cxn>
                <a:cxn ang="0">
                  <a:pos x="63" y="9"/>
                </a:cxn>
                <a:cxn ang="0">
                  <a:pos x="51" y="15"/>
                </a:cxn>
                <a:cxn ang="0">
                  <a:pos x="35" y="27"/>
                </a:cxn>
                <a:cxn ang="0">
                  <a:pos x="20" y="42"/>
                </a:cxn>
                <a:cxn ang="0">
                  <a:pos x="10" y="59"/>
                </a:cxn>
                <a:cxn ang="0">
                  <a:pos x="4" y="74"/>
                </a:cxn>
                <a:cxn ang="0">
                  <a:pos x="2" y="85"/>
                </a:cxn>
                <a:cxn ang="0">
                  <a:pos x="1" y="95"/>
                </a:cxn>
                <a:cxn ang="0">
                  <a:pos x="0" y="105"/>
                </a:cxn>
                <a:cxn ang="0">
                  <a:pos x="1" y="115"/>
                </a:cxn>
                <a:cxn ang="0">
                  <a:pos x="2" y="125"/>
                </a:cxn>
                <a:cxn ang="0">
                  <a:pos x="9" y="140"/>
                </a:cxn>
                <a:cxn ang="0">
                  <a:pos x="19" y="159"/>
                </a:cxn>
                <a:cxn ang="0">
                  <a:pos x="31" y="173"/>
                </a:cxn>
                <a:cxn ang="0">
                  <a:pos x="47" y="186"/>
                </a:cxn>
                <a:cxn ang="0">
                  <a:pos x="66" y="197"/>
                </a:cxn>
                <a:cxn ang="0">
                  <a:pos x="81" y="201"/>
                </a:cxn>
                <a:cxn ang="0">
                  <a:pos x="92" y="204"/>
                </a:cxn>
                <a:cxn ang="0">
                  <a:pos x="98" y="207"/>
                </a:cxn>
              </a:cxnLst>
              <a:rect l="0" t="0" r="r" b="b"/>
              <a:pathLst>
                <a:path w="218" h="207">
                  <a:moveTo>
                    <a:pt x="98" y="207"/>
                  </a:moveTo>
                  <a:lnTo>
                    <a:pt x="103" y="206"/>
                  </a:lnTo>
                  <a:lnTo>
                    <a:pt x="108" y="206"/>
                  </a:lnTo>
                  <a:lnTo>
                    <a:pt x="113" y="206"/>
                  </a:lnTo>
                  <a:lnTo>
                    <a:pt x="119" y="206"/>
                  </a:lnTo>
                  <a:lnTo>
                    <a:pt x="124" y="204"/>
                  </a:lnTo>
                  <a:lnTo>
                    <a:pt x="129" y="203"/>
                  </a:lnTo>
                  <a:lnTo>
                    <a:pt x="134" y="203"/>
                  </a:lnTo>
                  <a:lnTo>
                    <a:pt x="140" y="202"/>
                  </a:lnTo>
                  <a:lnTo>
                    <a:pt x="144" y="201"/>
                  </a:lnTo>
                  <a:lnTo>
                    <a:pt x="150" y="198"/>
                  </a:lnTo>
                  <a:lnTo>
                    <a:pt x="154" y="197"/>
                  </a:lnTo>
                  <a:lnTo>
                    <a:pt x="160" y="195"/>
                  </a:lnTo>
                  <a:lnTo>
                    <a:pt x="169" y="190"/>
                  </a:lnTo>
                  <a:lnTo>
                    <a:pt x="177" y="185"/>
                  </a:lnTo>
                  <a:lnTo>
                    <a:pt x="185" y="177"/>
                  </a:lnTo>
                  <a:lnTo>
                    <a:pt x="192" y="171"/>
                  </a:lnTo>
                  <a:lnTo>
                    <a:pt x="198" y="162"/>
                  </a:lnTo>
                  <a:lnTo>
                    <a:pt x="205" y="155"/>
                  </a:lnTo>
                  <a:lnTo>
                    <a:pt x="208" y="145"/>
                  </a:lnTo>
                  <a:lnTo>
                    <a:pt x="212" y="135"/>
                  </a:lnTo>
                  <a:lnTo>
                    <a:pt x="213" y="130"/>
                  </a:lnTo>
                  <a:lnTo>
                    <a:pt x="216" y="125"/>
                  </a:lnTo>
                  <a:lnTo>
                    <a:pt x="216" y="120"/>
                  </a:lnTo>
                  <a:lnTo>
                    <a:pt x="218" y="115"/>
                  </a:lnTo>
                  <a:lnTo>
                    <a:pt x="218" y="110"/>
                  </a:lnTo>
                  <a:lnTo>
                    <a:pt x="218" y="105"/>
                  </a:lnTo>
                  <a:lnTo>
                    <a:pt x="218" y="99"/>
                  </a:lnTo>
                  <a:lnTo>
                    <a:pt x="218" y="94"/>
                  </a:lnTo>
                  <a:lnTo>
                    <a:pt x="217" y="89"/>
                  </a:lnTo>
                  <a:lnTo>
                    <a:pt x="216" y="84"/>
                  </a:lnTo>
                  <a:lnTo>
                    <a:pt x="216" y="79"/>
                  </a:lnTo>
                  <a:lnTo>
                    <a:pt x="214" y="74"/>
                  </a:lnTo>
                  <a:lnTo>
                    <a:pt x="209" y="64"/>
                  </a:lnTo>
                  <a:lnTo>
                    <a:pt x="206" y="56"/>
                  </a:lnTo>
                  <a:lnTo>
                    <a:pt x="200" y="47"/>
                  </a:lnTo>
                  <a:lnTo>
                    <a:pt x="195" y="40"/>
                  </a:lnTo>
                  <a:lnTo>
                    <a:pt x="186" y="31"/>
                  </a:lnTo>
                  <a:lnTo>
                    <a:pt x="180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2" y="9"/>
                  </a:lnTo>
                  <a:lnTo>
                    <a:pt x="147" y="6"/>
                  </a:lnTo>
                  <a:lnTo>
                    <a:pt x="143" y="5"/>
                  </a:lnTo>
                  <a:lnTo>
                    <a:pt x="138" y="4"/>
                  </a:lnTo>
                  <a:lnTo>
                    <a:pt x="131" y="2"/>
                  </a:lnTo>
                  <a:lnTo>
                    <a:pt x="126" y="2"/>
                  </a:lnTo>
                  <a:lnTo>
                    <a:pt x="121" y="2"/>
                  </a:lnTo>
                  <a:lnTo>
                    <a:pt x="115" y="0"/>
                  </a:lnTo>
                  <a:lnTo>
                    <a:pt x="110" y="0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9" y="1"/>
                  </a:lnTo>
                  <a:lnTo>
                    <a:pt x="83" y="2"/>
                  </a:lnTo>
                  <a:lnTo>
                    <a:pt x="79" y="4"/>
                  </a:lnTo>
                  <a:lnTo>
                    <a:pt x="73" y="5"/>
                  </a:lnTo>
                  <a:lnTo>
                    <a:pt x="68" y="6"/>
                  </a:lnTo>
                  <a:lnTo>
                    <a:pt x="63" y="9"/>
                  </a:lnTo>
                  <a:lnTo>
                    <a:pt x="60" y="11"/>
                  </a:lnTo>
                  <a:lnTo>
                    <a:pt x="51" y="15"/>
                  </a:lnTo>
                  <a:lnTo>
                    <a:pt x="42" y="22"/>
                  </a:lnTo>
                  <a:lnTo>
                    <a:pt x="35" y="27"/>
                  </a:lnTo>
                  <a:lnTo>
                    <a:pt x="27" y="35"/>
                  </a:lnTo>
                  <a:lnTo>
                    <a:pt x="20" y="42"/>
                  </a:lnTo>
                  <a:lnTo>
                    <a:pt x="15" y="51"/>
                  </a:lnTo>
                  <a:lnTo>
                    <a:pt x="10" y="59"/>
                  </a:lnTo>
                  <a:lnTo>
                    <a:pt x="6" y="69"/>
                  </a:lnTo>
                  <a:lnTo>
                    <a:pt x="4" y="74"/>
                  </a:lnTo>
                  <a:lnTo>
                    <a:pt x="2" y="81"/>
                  </a:lnTo>
                  <a:lnTo>
                    <a:pt x="2" y="85"/>
                  </a:lnTo>
                  <a:lnTo>
                    <a:pt x="2" y="90"/>
                  </a:lnTo>
                  <a:lnTo>
                    <a:pt x="1" y="95"/>
                  </a:lnTo>
                  <a:lnTo>
                    <a:pt x="0" y="100"/>
                  </a:lnTo>
                  <a:lnTo>
                    <a:pt x="0" y="105"/>
                  </a:lnTo>
                  <a:lnTo>
                    <a:pt x="1" y="112"/>
                  </a:lnTo>
                  <a:lnTo>
                    <a:pt x="1" y="115"/>
                  </a:lnTo>
                  <a:lnTo>
                    <a:pt x="2" y="121"/>
                  </a:lnTo>
                  <a:lnTo>
                    <a:pt x="2" y="125"/>
                  </a:lnTo>
                  <a:lnTo>
                    <a:pt x="5" y="131"/>
                  </a:lnTo>
                  <a:lnTo>
                    <a:pt x="9" y="140"/>
                  </a:lnTo>
                  <a:lnTo>
                    <a:pt x="12" y="150"/>
                  </a:lnTo>
                  <a:lnTo>
                    <a:pt x="19" y="159"/>
                  </a:lnTo>
                  <a:lnTo>
                    <a:pt x="25" y="167"/>
                  </a:lnTo>
                  <a:lnTo>
                    <a:pt x="31" y="173"/>
                  </a:lnTo>
                  <a:lnTo>
                    <a:pt x="38" y="181"/>
                  </a:lnTo>
                  <a:lnTo>
                    <a:pt x="47" y="186"/>
                  </a:lnTo>
                  <a:lnTo>
                    <a:pt x="57" y="192"/>
                  </a:lnTo>
                  <a:lnTo>
                    <a:pt x="66" y="197"/>
                  </a:lnTo>
                  <a:lnTo>
                    <a:pt x="76" y="201"/>
                  </a:lnTo>
                  <a:lnTo>
                    <a:pt x="81" y="201"/>
                  </a:lnTo>
                  <a:lnTo>
                    <a:pt x="86" y="203"/>
                  </a:lnTo>
                  <a:lnTo>
                    <a:pt x="92" y="204"/>
                  </a:lnTo>
                  <a:lnTo>
                    <a:pt x="98" y="207"/>
                  </a:lnTo>
                  <a:lnTo>
                    <a:pt x="98" y="207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Freeform 97"/>
            <p:cNvSpPr>
              <a:spLocks/>
            </p:cNvSpPr>
            <p:nvPr/>
          </p:nvSpPr>
          <p:spPr bwMode="auto">
            <a:xfrm>
              <a:off x="977870" y="5108581"/>
              <a:ext cx="92075" cy="88900"/>
            </a:xfrm>
            <a:custGeom>
              <a:avLst/>
              <a:gdLst/>
              <a:ahLst/>
              <a:cxnLst>
                <a:cxn ang="0">
                  <a:pos x="52" y="110"/>
                </a:cxn>
                <a:cxn ang="0">
                  <a:pos x="57" y="110"/>
                </a:cxn>
                <a:cxn ang="0">
                  <a:pos x="63" y="110"/>
                </a:cxn>
                <a:cxn ang="0">
                  <a:pos x="68" y="110"/>
                </a:cxn>
                <a:cxn ang="0">
                  <a:pos x="74" y="109"/>
                </a:cxn>
                <a:cxn ang="0">
                  <a:pos x="79" y="107"/>
                </a:cxn>
                <a:cxn ang="0">
                  <a:pos x="84" y="104"/>
                </a:cxn>
                <a:cxn ang="0">
                  <a:pos x="89" y="102"/>
                </a:cxn>
                <a:cxn ang="0">
                  <a:pos x="94" y="99"/>
                </a:cxn>
                <a:cxn ang="0">
                  <a:pos x="102" y="92"/>
                </a:cxn>
                <a:cxn ang="0">
                  <a:pos x="108" y="83"/>
                </a:cxn>
                <a:cxn ang="0">
                  <a:pos x="112" y="78"/>
                </a:cxn>
                <a:cxn ang="0">
                  <a:pos x="114" y="72"/>
                </a:cxn>
                <a:cxn ang="0">
                  <a:pos x="115" y="67"/>
                </a:cxn>
                <a:cxn ang="0">
                  <a:pos x="117" y="62"/>
                </a:cxn>
                <a:cxn ang="0">
                  <a:pos x="117" y="57"/>
                </a:cxn>
                <a:cxn ang="0">
                  <a:pos x="117" y="52"/>
                </a:cxn>
                <a:cxn ang="0">
                  <a:pos x="115" y="46"/>
                </a:cxn>
                <a:cxn ang="0">
                  <a:pos x="114" y="41"/>
                </a:cxn>
                <a:cxn ang="0">
                  <a:pos x="112" y="36"/>
                </a:cxn>
                <a:cxn ang="0">
                  <a:pos x="109" y="30"/>
                </a:cxn>
                <a:cxn ang="0">
                  <a:pos x="107" y="26"/>
                </a:cxn>
                <a:cxn ang="0">
                  <a:pos x="104" y="22"/>
                </a:cxn>
                <a:cxn ang="0">
                  <a:pos x="96" y="14"/>
                </a:cxn>
                <a:cxn ang="0">
                  <a:pos x="87" y="7"/>
                </a:cxn>
                <a:cxn ang="0">
                  <a:pos x="81" y="5"/>
                </a:cxn>
                <a:cxn ang="0">
                  <a:pos x="76" y="4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58" y="0"/>
                </a:cxn>
                <a:cxn ang="0">
                  <a:pos x="52" y="0"/>
                </a:cxn>
                <a:cxn ang="0">
                  <a:pos x="47" y="0"/>
                </a:cxn>
                <a:cxn ang="0">
                  <a:pos x="41" y="2"/>
                </a:cxn>
                <a:cxn ang="0">
                  <a:pos x="36" y="4"/>
                </a:cxn>
                <a:cxn ang="0">
                  <a:pos x="31" y="6"/>
                </a:cxn>
                <a:cxn ang="0">
                  <a:pos x="25" y="9"/>
                </a:cxn>
                <a:cxn ang="0">
                  <a:pos x="21" y="12"/>
                </a:cxn>
                <a:cxn ang="0">
                  <a:pos x="14" y="20"/>
                </a:cxn>
                <a:cxn ang="0">
                  <a:pos x="8" y="28"/>
                </a:cxn>
                <a:cxn ang="0">
                  <a:pos x="5" y="33"/>
                </a:cxn>
                <a:cxn ang="0">
                  <a:pos x="3" y="38"/>
                </a:cxn>
                <a:cxn ang="0">
                  <a:pos x="1" y="43"/>
                </a:cxn>
                <a:cxn ang="0">
                  <a:pos x="1" y="50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0" y="66"/>
                </a:cxn>
                <a:cxn ang="0">
                  <a:pos x="3" y="71"/>
                </a:cxn>
                <a:cxn ang="0">
                  <a:pos x="4" y="76"/>
                </a:cxn>
                <a:cxn ang="0">
                  <a:pos x="6" y="81"/>
                </a:cxn>
                <a:cxn ang="0">
                  <a:pos x="9" y="84"/>
                </a:cxn>
                <a:cxn ang="0">
                  <a:pos x="12" y="89"/>
                </a:cxn>
                <a:cxn ang="0">
                  <a:pos x="15" y="93"/>
                </a:cxn>
                <a:cxn ang="0">
                  <a:pos x="20" y="97"/>
                </a:cxn>
                <a:cxn ang="0">
                  <a:pos x="25" y="100"/>
                </a:cxn>
                <a:cxn ang="0">
                  <a:pos x="30" y="104"/>
                </a:cxn>
                <a:cxn ang="0">
                  <a:pos x="34" y="105"/>
                </a:cxn>
                <a:cxn ang="0">
                  <a:pos x="40" y="108"/>
                </a:cxn>
                <a:cxn ang="0">
                  <a:pos x="46" y="109"/>
                </a:cxn>
                <a:cxn ang="0">
                  <a:pos x="52" y="110"/>
                </a:cxn>
                <a:cxn ang="0">
                  <a:pos x="52" y="110"/>
                </a:cxn>
              </a:cxnLst>
              <a:rect l="0" t="0" r="r" b="b"/>
              <a:pathLst>
                <a:path w="117" h="110">
                  <a:moveTo>
                    <a:pt x="52" y="110"/>
                  </a:moveTo>
                  <a:lnTo>
                    <a:pt x="57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4" y="109"/>
                  </a:lnTo>
                  <a:lnTo>
                    <a:pt x="79" y="107"/>
                  </a:lnTo>
                  <a:lnTo>
                    <a:pt x="84" y="104"/>
                  </a:lnTo>
                  <a:lnTo>
                    <a:pt x="89" y="102"/>
                  </a:lnTo>
                  <a:lnTo>
                    <a:pt x="94" y="99"/>
                  </a:lnTo>
                  <a:lnTo>
                    <a:pt x="102" y="92"/>
                  </a:lnTo>
                  <a:lnTo>
                    <a:pt x="108" y="83"/>
                  </a:lnTo>
                  <a:lnTo>
                    <a:pt x="112" y="78"/>
                  </a:lnTo>
                  <a:lnTo>
                    <a:pt x="114" y="72"/>
                  </a:lnTo>
                  <a:lnTo>
                    <a:pt x="115" y="67"/>
                  </a:lnTo>
                  <a:lnTo>
                    <a:pt x="117" y="62"/>
                  </a:lnTo>
                  <a:lnTo>
                    <a:pt x="117" y="57"/>
                  </a:lnTo>
                  <a:lnTo>
                    <a:pt x="117" y="52"/>
                  </a:lnTo>
                  <a:lnTo>
                    <a:pt x="115" y="46"/>
                  </a:lnTo>
                  <a:lnTo>
                    <a:pt x="114" y="41"/>
                  </a:lnTo>
                  <a:lnTo>
                    <a:pt x="112" y="36"/>
                  </a:lnTo>
                  <a:lnTo>
                    <a:pt x="109" y="30"/>
                  </a:lnTo>
                  <a:lnTo>
                    <a:pt x="107" y="26"/>
                  </a:lnTo>
                  <a:lnTo>
                    <a:pt x="104" y="22"/>
                  </a:lnTo>
                  <a:lnTo>
                    <a:pt x="96" y="14"/>
                  </a:lnTo>
                  <a:lnTo>
                    <a:pt x="87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58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1" y="2"/>
                  </a:lnTo>
                  <a:lnTo>
                    <a:pt x="36" y="4"/>
                  </a:lnTo>
                  <a:lnTo>
                    <a:pt x="31" y="6"/>
                  </a:lnTo>
                  <a:lnTo>
                    <a:pt x="25" y="9"/>
                  </a:lnTo>
                  <a:lnTo>
                    <a:pt x="21" y="12"/>
                  </a:lnTo>
                  <a:lnTo>
                    <a:pt x="14" y="20"/>
                  </a:lnTo>
                  <a:lnTo>
                    <a:pt x="8" y="28"/>
                  </a:lnTo>
                  <a:lnTo>
                    <a:pt x="5" y="33"/>
                  </a:lnTo>
                  <a:lnTo>
                    <a:pt x="3" y="38"/>
                  </a:lnTo>
                  <a:lnTo>
                    <a:pt x="1" y="43"/>
                  </a:lnTo>
                  <a:lnTo>
                    <a:pt x="1" y="50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6"/>
                  </a:lnTo>
                  <a:lnTo>
                    <a:pt x="3" y="71"/>
                  </a:lnTo>
                  <a:lnTo>
                    <a:pt x="4" y="76"/>
                  </a:lnTo>
                  <a:lnTo>
                    <a:pt x="6" y="81"/>
                  </a:lnTo>
                  <a:lnTo>
                    <a:pt x="9" y="84"/>
                  </a:lnTo>
                  <a:lnTo>
                    <a:pt x="12" y="89"/>
                  </a:lnTo>
                  <a:lnTo>
                    <a:pt x="15" y="93"/>
                  </a:lnTo>
                  <a:lnTo>
                    <a:pt x="20" y="97"/>
                  </a:lnTo>
                  <a:lnTo>
                    <a:pt x="25" y="100"/>
                  </a:lnTo>
                  <a:lnTo>
                    <a:pt x="30" y="104"/>
                  </a:lnTo>
                  <a:lnTo>
                    <a:pt x="34" y="105"/>
                  </a:lnTo>
                  <a:lnTo>
                    <a:pt x="40" y="108"/>
                  </a:lnTo>
                  <a:lnTo>
                    <a:pt x="46" y="109"/>
                  </a:lnTo>
                  <a:lnTo>
                    <a:pt x="52" y="110"/>
                  </a:lnTo>
                  <a:lnTo>
                    <a:pt x="52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Freeform 98"/>
            <p:cNvSpPr>
              <a:spLocks/>
            </p:cNvSpPr>
            <p:nvPr/>
          </p:nvSpPr>
          <p:spPr bwMode="auto">
            <a:xfrm>
              <a:off x="987395" y="4725994"/>
              <a:ext cx="231775" cy="139700"/>
            </a:xfrm>
            <a:custGeom>
              <a:avLst/>
              <a:gdLst/>
              <a:ahLst/>
              <a:cxnLst>
                <a:cxn ang="0">
                  <a:pos x="157" y="173"/>
                </a:cxn>
                <a:cxn ang="0">
                  <a:pos x="170" y="172"/>
                </a:cxn>
                <a:cxn ang="0">
                  <a:pos x="185" y="170"/>
                </a:cxn>
                <a:cxn ang="0">
                  <a:pos x="200" y="166"/>
                </a:cxn>
                <a:cxn ang="0">
                  <a:pos x="212" y="162"/>
                </a:cxn>
                <a:cxn ang="0">
                  <a:pos x="225" y="157"/>
                </a:cxn>
                <a:cxn ang="0">
                  <a:pos x="236" y="151"/>
                </a:cxn>
                <a:cxn ang="0">
                  <a:pos x="247" y="146"/>
                </a:cxn>
                <a:cxn ang="0">
                  <a:pos x="261" y="135"/>
                </a:cxn>
                <a:cxn ang="0">
                  <a:pos x="276" y="120"/>
                </a:cxn>
                <a:cxn ang="0">
                  <a:pos x="287" y="104"/>
                </a:cxn>
                <a:cxn ang="0">
                  <a:pos x="292" y="87"/>
                </a:cxn>
                <a:cxn ang="0">
                  <a:pos x="290" y="69"/>
                </a:cxn>
                <a:cxn ang="0">
                  <a:pos x="284" y="53"/>
                </a:cxn>
                <a:cxn ang="0">
                  <a:pos x="273" y="37"/>
                </a:cxn>
                <a:cxn ang="0">
                  <a:pos x="257" y="25"/>
                </a:cxn>
                <a:cxn ang="0">
                  <a:pos x="242" y="17"/>
                </a:cxn>
                <a:cxn ang="0">
                  <a:pos x="232" y="11"/>
                </a:cxn>
                <a:cxn ang="0">
                  <a:pos x="220" y="7"/>
                </a:cxn>
                <a:cxn ang="0">
                  <a:pos x="207" y="5"/>
                </a:cxn>
                <a:cxn ang="0">
                  <a:pos x="194" y="2"/>
                </a:cxn>
                <a:cxn ang="0">
                  <a:pos x="180" y="1"/>
                </a:cxn>
                <a:cxn ang="0">
                  <a:pos x="167" y="0"/>
                </a:cxn>
                <a:cxn ang="0">
                  <a:pos x="152" y="1"/>
                </a:cxn>
                <a:cxn ang="0">
                  <a:pos x="138" y="1"/>
                </a:cxn>
                <a:cxn ang="0">
                  <a:pos x="122" y="2"/>
                </a:cxn>
                <a:cxn ang="0">
                  <a:pos x="107" y="5"/>
                </a:cxn>
                <a:cxn ang="0">
                  <a:pos x="93" y="8"/>
                </a:cxn>
                <a:cxn ang="0">
                  <a:pos x="81" y="13"/>
                </a:cxn>
                <a:cxn ang="0">
                  <a:pos x="69" y="18"/>
                </a:cxn>
                <a:cxn ang="0">
                  <a:pos x="57" y="25"/>
                </a:cxn>
                <a:cxn ang="0">
                  <a:pos x="48" y="31"/>
                </a:cxn>
                <a:cxn ang="0">
                  <a:pos x="38" y="37"/>
                </a:cxn>
                <a:cxn ang="0">
                  <a:pos x="28" y="43"/>
                </a:cxn>
                <a:cxn ang="0">
                  <a:pos x="17" y="56"/>
                </a:cxn>
                <a:cxn ang="0">
                  <a:pos x="5" y="72"/>
                </a:cxn>
                <a:cxn ang="0">
                  <a:pos x="0" y="89"/>
                </a:cxn>
                <a:cxn ang="0">
                  <a:pos x="2" y="106"/>
                </a:cxn>
                <a:cxn ang="0">
                  <a:pos x="8" y="124"/>
                </a:cxn>
                <a:cxn ang="0">
                  <a:pos x="19" y="139"/>
                </a:cxn>
                <a:cxn ang="0">
                  <a:pos x="31" y="147"/>
                </a:cxn>
                <a:cxn ang="0">
                  <a:pos x="41" y="153"/>
                </a:cxn>
                <a:cxn ang="0">
                  <a:pos x="51" y="158"/>
                </a:cxn>
                <a:cxn ang="0">
                  <a:pos x="61" y="163"/>
                </a:cxn>
                <a:cxn ang="0">
                  <a:pos x="74" y="167"/>
                </a:cxn>
                <a:cxn ang="0">
                  <a:pos x="86" y="171"/>
                </a:cxn>
                <a:cxn ang="0">
                  <a:pos x="100" y="173"/>
                </a:cxn>
                <a:cxn ang="0">
                  <a:pos x="113" y="173"/>
                </a:cxn>
                <a:cxn ang="0">
                  <a:pos x="127" y="175"/>
                </a:cxn>
                <a:cxn ang="0">
                  <a:pos x="142" y="175"/>
                </a:cxn>
                <a:cxn ang="0">
                  <a:pos x="150" y="176"/>
                </a:cxn>
              </a:cxnLst>
              <a:rect l="0" t="0" r="r" b="b"/>
              <a:pathLst>
                <a:path w="293" h="176">
                  <a:moveTo>
                    <a:pt x="150" y="176"/>
                  </a:moveTo>
                  <a:lnTo>
                    <a:pt x="157" y="173"/>
                  </a:lnTo>
                  <a:lnTo>
                    <a:pt x="164" y="173"/>
                  </a:lnTo>
                  <a:lnTo>
                    <a:pt x="170" y="172"/>
                  </a:lnTo>
                  <a:lnTo>
                    <a:pt x="179" y="171"/>
                  </a:lnTo>
                  <a:lnTo>
                    <a:pt x="185" y="170"/>
                  </a:lnTo>
                  <a:lnTo>
                    <a:pt x="193" y="167"/>
                  </a:lnTo>
                  <a:lnTo>
                    <a:pt x="200" y="166"/>
                  </a:lnTo>
                  <a:lnTo>
                    <a:pt x="206" y="165"/>
                  </a:lnTo>
                  <a:lnTo>
                    <a:pt x="212" y="162"/>
                  </a:lnTo>
                  <a:lnTo>
                    <a:pt x="219" y="160"/>
                  </a:lnTo>
                  <a:lnTo>
                    <a:pt x="225" y="157"/>
                  </a:lnTo>
                  <a:lnTo>
                    <a:pt x="231" y="155"/>
                  </a:lnTo>
                  <a:lnTo>
                    <a:pt x="236" y="151"/>
                  </a:lnTo>
                  <a:lnTo>
                    <a:pt x="242" y="149"/>
                  </a:lnTo>
                  <a:lnTo>
                    <a:pt x="247" y="146"/>
                  </a:lnTo>
                  <a:lnTo>
                    <a:pt x="252" y="144"/>
                  </a:lnTo>
                  <a:lnTo>
                    <a:pt x="261" y="135"/>
                  </a:lnTo>
                  <a:lnTo>
                    <a:pt x="268" y="129"/>
                  </a:lnTo>
                  <a:lnTo>
                    <a:pt x="276" y="120"/>
                  </a:lnTo>
                  <a:lnTo>
                    <a:pt x="282" y="113"/>
                  </a:lnTo>
                  <a:lnTo>
                    <a:pt x="287" y="104"/>
                  </a:lnTo>
                  <a:lnTo>
                    <a:pt x="290" y="95"/>
                  </a:lnTo>
                  <a:lnTo>
                    <a:pt x="292" y="87"/>
                  </a:lnTo>
                  <a:lnTo>
                    <a:pt x="293" y="79"/>
                  </a:lnTo>
                  <a:lnTo>
                    <a:pt x="290" y="69"/>
                  </a:lnTo>
                  <a:lnTo>
                    <a:pt x="288" y="61"/>
                  </a:lnTo>
                  <a:lnTo>
                    <a:pt x="284" y="53"/>
                  </a:lnTo>
                  <a:lnTo>
                    <a:pt x="281" y="44"/>
                  </a:lnTo>
                  <a:lnTo>
                    <a:pt x="273" y="37"/>
                  </a:lnTo>
                  <a:lnTo>
                    <a:pt x="266" y="31"/>
                  </a:lnTo>
                  <a:lnTo>
                    <a:pt x="257" y="25"/>
                  </a:lnTo>
                  <a:lnTo>
                    <a:pt x="248" y="20"/>
                  </a:lnTo>
                  <a:lnTo>
                    <a:pt x="242" y="17"/>
                  </a:lnTo>
                  <a:lnTo>
                    <a:pt x="237" y="15"/>
                  </a:lnTo>
                  <a:lnTo>
                    <a:pt x="232" y="11"/>
                  </a:lnTo>
                  <a:lnTo>
                    <a:pt x="226" y="10"/>
                  </a:lnTo>
                  <a:lnTo>
                    <a:pt x="220" y="7"/>
                  </a:lnTo>
                  <a:lnTo>
                    <a:pt x="214" y="6"/>
                  </a:lnTo>
                  <a:lnTo>
                    <a:pt x="207" y="5"/>
                  </a:lnTo>
                  <a:lnTo>
                    <a:pt x="201" y="5"/>
                  </a:lnTo>
                  <a:lnTo>
                    <a:pt x="194" y="2"/>
                  </a:lnTo>
                  <a:lnTo>
                    <a:pt x="188" y="1"/>
                  </a:lnTo>
                  <a:lnTo>
                    <a:pt x="180" y="1"/>
                  </a:lnTo>
                  <a:lnTo>
                    <a:pt x="174" y="1"/>
                  </a:lnTo>
                  <a:lnTo>
                    <a:pt x="167" y="0"/>
                  </a:lnTo>
                  <a:lnTo>
                    <a:pt x="160" y="0"/>
                  </a:lnTo>
                  <a:lnTo>
                    <a:pt x="152" y="1"/>
                  </a:lnTo>
                  <a:lnTo>
                    <a:pt x="145" y="1"/>
                  </a:lnTo>
                  <a:lnTo>
                    <a:pt x="138" y="1"/>
                  </a:lnTo>
                  <a:lnTo>
                    <a:pt x="129" y="1"/>
                  </a:lnTo>
                  <a:lnTo>
                    <a:pt x="122" y="2"/>
                  </a:lnTo>
                  <a:lnTo>
                    <a:pt x="116" y="5"/>
                  </a:lnTo>
                  <a:lnTo>
                    <a:pt x="107" y="5"/>
                  </a:lnTo>
                  <a:lnTo>
                    <a:pt x="101" y="7"/>
                  </a:lnTo>
                  <a:lnTo>
                    <a:pt x="93" y="8"/>
                  </a:lnTo>
                  <a:lnTo>
                    <a:pt x="88" y="11"/>
                  </a:lnTo>
                  <a:lnTo>
                    <a:pt x="81" y="13"/>
                  </a:lnTo>
                  <a:lnTo>
                    <a:pt x="75" y="15"/>
                  </a:lnTo>
                  <a:lnTo>
                    <a:pt x="69" y="18"/>
                  </a:lnTo>
                  <a:lnTo>
                    <a:pt x="64" y="21"/>
                  </a:lnTo>
                  <a:lnTo>
                    <a:pt x="57" y="25"/>
                  </a:lnTo>
                  <a:lnTo>
                    <a:pt x="51" y="27"/>
                  </a:lnTo>
                  <a:lnTo>
                    <a:pt x="48" y="31"/>
                  </a:lnTo>
                  <a:lnTo>
                    <a:pt x="43" y="33"/>
                  </a:lnTo>
                  <a:lnTo>
                    <a:pt x="38" y="37"/>
                  </a:lnTo>
                  <a:lnTo>
                    <a:pt x="31" y="41"/>
                  </a:lnTo>
                  <a:lnTo>
                    <a:pt x="28" y="43"/>
                  </a:lnTo>
                  <a:lnTo>
                    <a:pt x="24" y="47"/>
                  </a:lnTo>
                  <a:lnTo>
                    <a:pt x="17" y="56"/>
                  </a:lnTo>
                  <a:lnTo>
                    <a:pt x="12" y="63"/>
                  </a:lnTo>
                  <a:lnTo>
                    <a:pt x="5" y="72"/>
                  </a:lnTo>
                  <a:lnTo>
                    <a:pt x="3" y="79"/>
                  </a:lnTo>
                  <a:lnTo>
                    <a:pt x="0" y="89"/>
                  </a:lnTo>
                  <a:lnTo>
                    <a:pt x="2" y="99"/>
                  </a:lnTo>
                  <a:lnTo>
                    <a:pt x="2" y="106"/>
                  </a:lnTo>
                  <a:lnTo>
                    <a:pt x="4" y="115"/>
                  </a:lnTo>
                  <a:lnTo>
                    <a:pt x="8" y="124"/>
                  </a:lnTo>
                  <a:lnTo>
                    <a:pt x="14" y="131"/>
                  </a:lnTo>
                  <a:lnTo>
                    <a:pt x="19" y="139"/>
                  </a:lnTo>
                  <a:lnTo>
                    <a:pt x="28" y="145"/>
                  </a:lnTo>
                  <a:lnTo>
                    <a:pt x="31" y="147"/>
                  </a:lnTo>
                  <a:lnTo>
                    <a:pt x="35" y="151"/>
                  </a:lnTo>
                  <a:lnTo>
                    <a:pt x="41" y="153"/>
                  </a:lnTo>
                  <a:lnTo>
                    <a:pt x="46" y="157"/>
                  </a:lnTo>
                  <a:lnTo>
                    <a:pt x="51" y="158"/>
                  </a:lnTo>
                  <a:lnTo>
                    <a:pt x="56" y="161"/>
                  </a:lnTo>
                  <a:lnTo>
                    <a:pt x="61" y="163"/>
                  </a:lnTo>
                  <a:lnTo>
                    <a:pt x="67" y="166"/>
                  </a:lnTo>
                  <a:lnTo>
                    <a:pt x="74" y="167"/>
                  </a:lnTo>
                  <a:lnTo>
                    <a:pt x="80" y="168"/>
                  </a:lnTo>
                  <a:lnTo>
                    <a:pt x="86" y="171"/>
                  </a:lnTo>
                  <a:lnTo>
                    <a:pt x="93" y="172"/>
                  </a:lnTo>
                  <a:lnTo>
                    <a:pt x="100" y="173"/>
                  </a:lnTo>
                  <a:lnTo>
                    <a:pt x="106" y="173"/>
                  </a:lnTo>
                  <a:lnTo>
                    <a:pt x="113" y="173"/>
                  </a:lnTo>
                  <a:lnTo>
                    <a:pt x="119" y="175"/>
                  </a:lnTo>
                  <a:lnTo>
                    <a:pt x="127" y="175"/>
                  </a:lnTo>
                  <a:lnTo>
                    <a:pt x="134" y="175"/>
                  </a:lnTo>
                  <a:lnTo>
                    <a:pt x="142" y="175"/>
                  </a:lnTo>
                  <a:lnTo>
                    <a:pt x="150" y="176"/>
                  </a:lnTo>
                  <a:lnTo>
                    <a:pt x="150" y="176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Freeform 99"/>
            <p:cNvSpPr>
              <a:spLocks/>
            </p:cNvSpPr>
            <p:nvPr/>
          </p:nvSpPr>
          <p:spPr bwMode="auto">
            <a:xfrm>
              <a:off x="1023908" y="4797431"/>
              <a:ext cx="123825" cy="87312"/>
            </a:xfrm>
            <a:custGeom>
              <a:avLst/>
              <a:gdLst/>
              <a:ahLst/>
              <a:cxnLst>
                <a:cxn ang="0">
                  <a:pos x="86" y="108"/>
                </a:cxn>
                <a:cxn ang="0">
                  <a:pos x="102" y="104"/>
                </a:cxn>
                <a:cxn ang="0">
                  <a:pos x="116" y="98"/>
                </a:cxn>
                <a:cxn ang="0">
                  <a:pos x="128" y="92"/>
                </a:cxn>
                <a:cxn ang="0">
                  <a:pos x="139" y="83"/>
                </a:cxn>
                <a:cxn ang="0">
                  <a:pos x="148" y="73"/>
                </a:cxn>
                <a:cxn ang="0">
                  <a:pos x="154" y="63"/>
                </a:cxn>
                <a:cxn ang="0">
                  <a:pos x="156" y="52"/>
                </a:cxn>
                <a:cxn ang="0">
                  <a:pos x="156" y="42"/>
                </a:cxn>
                <a:cxn ang="0">
                  <a:pos x="154" y="31"/>
                </a:cxn>
                <a:cxn ang="0">
                  <a:pos x="148" y="22"/>
                </a:cxn>
                <a:cxn ang="0">
                  <a:pos x="139" y="15"/>
                </a:cxn>
                <a:cxn ang="0">
                  <a:pos x="128" y="9"/>
                </a:cxn>
                <a:cxn ang="0">
                  <a:pos x="116" y="4"/>
                </a:cxn>
                <a:cxn ang="0">
                  <a:pos x="102" y="0"/>
                </a:cxn>
                <a:cxn ang="0">
                  <a:pos x="86" y="0"/>
                </a:cxn>
                <a:cxn ang="0">
                  <a:pos x="71" y="1"/>
                </a:cxn>
                <a:cxn ang="0">
                  <a:pos x="55" y="5"/>
                </a:cxn>
                <a:cxn ang="0">
                  <a:pos x="40" y="10"/>
                </a:cxn>
                <a:cxn ang="0">
                  <a:pos x="29" y="17"/>
                </a:cxn>
                <a:cxn ang="0">
                  <a:pos x="18" y="26"/>
                </a:cxn>
                <a:cxn ang="0">
                  <a:pos x="9" y="36"/>
                </a:cxn>
                <a:cxn ang="0">
                  <a:pos x="3" y="46"/>
                </a:cxn>
                <a:cxn ang="0">
                  <a:pos x="0" y="57"/>
                </a:cxn>
                <a:cxn ang="0">
                  <a:pos x="0" y="67"/>
                </a:cxn>
                <a:cxn ang="0">
                  <a:pos x="3" y="78"/>
                </a:cxn>
                <a:cxn ang="0">
                  <a:pos x="9" y="87"/>
                </a:cxn>
                <a:cxn ang="0">
                  <a:pos x="18" y="94"/>
                </a:cxn>
                <a:cxn ang="0">
                  <a:pos x="29" y="100"/>
                </a:cxn>
                <a:cxn ang="0">
                  <a:pos x="40" y="105"/>
                </a:cxn>
                <a:cxn ang="0">
                  <a:pos x="55" y="109"/>
                </a:cxn>
                <a:cxn ang="0">
                  <a:pos x="71" y="110"/>
                </a:cxn>
                <a:cxn ang="0">
                  <a:pos x="80" y="110"/>
                </a:cxn>
              </a:cxnLst>
              <a:rect l="0" t="0" r="r" b="b"/>
              <a:pathLst>
                <a:path w="158" h="110">
                  <a:moveTo>
                    <a:pt x="80" y="110"/>
                  </a:moveTo>
                  <a:lnTo>
                    <a:pt x="86" y="108"/>
                  </a:lnTo>
                  <a:lnTo>
                    <a:pt x="95" y="107"/>
                  </a:lnTo>
                  <a:lnTo>
                    <a:pt x="102" y="104"/>
                  </a:lnTo>
                  <a:lnTo>
                    <a:pt x="109" y="102"/>
                  </a:lnTo>
                  <a:lnTo>
                    <a:pt x="116" y="98"/>
                  </a:lnTo>
                  <a:lnTo>
                    <a:pt x="123" y="94"/>
                  </a:lnTo>
                  <a:lnTo>
                    <a:pt x="128" y="92"/>
                  </a:lnTo>
                  <a:lnTo>
                    <a:pt x="134" y="88"/>
                  </a:lnTo>
                  <a:lnTo>
                    <a:pt x="139" y="83"/>
                  </a:lnTo>
                  <a:lnTo>
                    <a:pt x="144" y="78"/>
                  </a:lnTo>
                  <a:lnTo>
                    <a:pt x="148" y="73"/>
                  </a:lnTo>
                  <a:lnTo>
                    <a:pt x="152" y="68"/>
                  </a:lnTo>
                  <a:lnTo>
                    <a:pt x="154" y="63"/>
                  </a:lnTo>
                  <a:lnTo>
                    <a:pt x="156" y="58"/>
                  </a:lnTo>
                  <a:lnTo>
                    <a:pt x="156" y="52"/>
                  </a:lnTo>
                  <a:lnTo>
                    <a:pt x="158" y="47"/>
                  </a:lnTo>
                  <a:lnTo>
                    <a:pt x="156" y="42"/>
                  </a:lnTo>
                  <a:lnTo>
                    <a:pt x="156" y="36"/>
                  </a:lnTo>
                  <a:lnTo>
                    <a:pt x="154" y="31"/>
                  </a:lnTo>
                  <a:lnTo>
                    <a:pt x="152" y="26"/>
                  </a:lnTo>
                  <a:lnTo>
                    <a:pt x="148" y="22"/>
                  </a:lnTo>
                  <a:lnTo>
                    <a:pt x="144" y="19"/>
                  </a:lnTo>
                  <a:lnTo>
                    <a:pt x="139" y="15"/>
                  </a:lnTo>
                  <a:lnTo>
                    <a:pt x="134" y="12"/>
                  </a:lnTo>
                  <a:lnTo>
                    <a:pt x="128" y="9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09" y="2"/>
                  </a:lnTo>
                  <a:lnTo>
                    <a:pt x="102" y="0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0" y="1"/>
                  </a:lnTo>
                  <a:lnTo>
                    <a:pt x="71" y="1"/>
                  </a:lnTo>
                  <a:lnTo>
                    <a:pt x="64" y="4"/>
                  </a:lnTo>
                  <a:lnTo>
                    <a:pt x="55" y="5"/>
                  </a:lnTo>
                  <a:lnTo>
                    <a:pt x="49" y="7"/>
                  </a:lnTo>
                  <a:lnTo>
                    <a:pt x="40" y="10"/>
                  </a:lnTo>
                  <a:lnTo>
                    <a:pt x="34" y="14"/>
                  </a:lnTo>
                  <a:lnTo>
                    <a:pt x="29" y="17"/>
                  </a:lnTo>
                  <a:lnTo>
                    <a:pt x="24" y="22"/>
                  </a:lnTo>
                  <a:lnTo>
                    <a:pt x="18" y="26"/>
                  </a:lnTo>
                  <a:lnTo>
                    <a:pt x="14" y="30"/>
                  </a:lnTo>
                  <a:lnTo>
                    <a:pt x="9" y="36"/>
                  </a:lnTo>
                  <a:lnTo>
                    <a:pt x="7" y="41"/>
                  </a:lnTo>
                  <a:lnTo>
                    <a:pt x="3" y="46"/>
                  </a:lnTo>
                  <a:lnTo>
                    <a:pt x="2" y="52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2" y="72"/>
                  </a:lnTo>
                  <a:lnTo>
                    <a:pt x="3" y="78"/>
                  </a:lnTo>
                  <a:lnTo>
                    <a:pt x="7" y="83"/>
                  </a:lnTo>
                  <a:lnTo>
                    <a:pt x="9" y="87"/>
                  </a:lnTo>
                  <a:lnTo>
                    <a:pt x="14" y="91"/>
                  </a:lnTo>
                  <a:lnTo>
                    <a:pt x="18" y="94"/>
                  </a:lnTo>
                  <a:lnTo>
                    <a:pt x="24" y="98"/>
                  </a:lnTo>
                  <a:lnTo>
                    <a:pt x="29" y="100"/>
                  </a:lnTo>
                  <a:lnTo>
                    <a:pt x="34" y="104"/>
                  </a:lnTo>
                  <a:lnTo>
                    <a:pt x="40" y="105"/>
                  </a:lnTo>
                  <a:lnTo>
                    <a:pt x="49" y="108"/>
                  </a:lnTo>
                  <a:lnTo>
                    <a:pt x="55" y="109"/>
                  </a:lnTo>
                  <a:lnTo>
                    <a:pt x="64" y="110"/>
                  </a:lnTo>
                  <a:lnTo>
                    <a:pt x="71" y="110"/>
                  </a:lnTo>
                  <a:lnTo>
                    <a:pt x="80" y="110"/>
                  </a:lnTo>
                  <a:lnTo>
                    <a:pt x="80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Freeform 100"/>
            <p:cNvSpPr>
              <a:spLocks/>
            </p:cNvSpPr>
            <p:nvPr/>
          </p:nvSpPr>
          <p:spPr bwMode="auto">
            <a:xfrm>
              <a:off x="493683" y="5018094"/>
              <a:ext cx="92075" cy="87312"/>
            </a:xfrm>
            <a:custGeom>
              <a:avLst/>
              <a:gdLst/>
              <a:ahLst/>
              <a:cxnLst>
                <a:cxn ang="0">
                  <a:pos x="52" y="110"/>
                </a:cxn>
                <a:cxn ang="0">
                  <a:pos x="57" y="110"/>
                </a:cxn>
                <a:cxn ang="0">
                  <a:pos x="62" y="110"/>
                </a:cxn>
                <a:cxn ang="0">
                  <a:pos x="69" y="109"/>
                </a:cxn>
                <a:cxn ang="0">
                  <a:pos x="75" y="109"/>
                </a:cxn>
                <a:cxn ang="0">
                  <a:pos x="80" y="105"/>
                </a:cxn>
                <a:cxn ang="0">
                  <a:pos x="85" y="104"/>
                </a:cxn>
                <a:cxn ang="0">
                  <a:pos x="90" y="101"/>
                </a:cxn>
                <a:cxn ang="0">
                  <a:pos x="95" y="99"/>
                </a:cxn>
                <a:cxn ang="0">
                  <a:pos x="102" y="90"/>
                </a:cxn>
                <a:cxn ang="0">
                  <a:pos x="109" y="83"/>
                </a:cxn>
                <a:cxn ang="0">
                  <a:pos x="111" y="77"/>
                </a:cxn>
                <a:cxn ang="0">
                  <a:pos x="113" y="72"/>
                </a:cxn>
                <a:cxn ang="0">
                  <a:pos x="116" y="67"/>
                </a:cxn>
                <a:cxn ang="0">
                  <a:pos x="117" y="62"/>
                </a:cxn>
                <a:cxn ang="0">
                  <a:pos x="117" y="57"/>
                </a:cxn>
                <a:cxn ang="0">
                  <a:pos x="117" y="51"/>
                </a:cxn>
                <a:cxn ang="0">
                  <a:pos x="116" y="46"/>
                </a:cxn>
                <a:cxn ang="0">
                  <a:pos x="114" y="41"/>
                </a:cxn>
                <a:cxn ang="0">
                  <a:pos x="112" y="34"/>
                </a:cxn>
                <a:cxn ang="0">
                  <a:pos x="109" y="29"/>
                </a:cxn>
                <a:cxn ang="0">
                  <a:pos x="107" y="24"/>
                </a:cxn>
                <a:cxn ang="0">
                  <a:pos x="104" y="21"/>
                </a:cxn>
                <a:cxn ang="0">
                  <a:pos x="96" y="13"/>
                </a:cxn>
                <a:cxn ang="0">
                  <a:pos x="87" y="7"/>
                </a:cxn>
                <a:cxn ang="0">
                  <a:pos x="81" y="5"/>
                </a:cxn>
                <a:cxn ang="0">
                  <a:pos x="75" y="2"/>
                </a:cxn>
                <a:cxn ang="0">
                  <a:pos x="70" y="1"/>
                </a:cxn>
                <a:cxn ang="0">
                  <a:pos x="65" y="1"/>
                </a:cxn>
                <a:cxn ang="0">
                  <a:pos x="59" y="0"/>
                </a:cxn>
                <a:cxn ang="0">
                  <a:pos x="52" y="0"/>
                </a:cxn>
                <a:cxn ang="0">
                  <a:pos x="46" y="0"/>
                </a:cxn>
                <a:cxn ang="0">
                  <a:pos x="41" y="2"/>
                </a:cxn>
                <a:cxn ang="0">
                  <a:pos x="36" y="3"/>
                </a:cxn>
                <a:cxn ang="0">
                  <a:pos x="30" y="5"/>
                </a:cxn>
                <a:cxn ang="0">
                  <a:pos x="25" y="8"/>
                </a:cxn>
                <a:cxn ang="0">
                  <a:pos x="21" y="11"/>
                </a:cxn>
                <a:cxn ang="0">
                  <a:pos x="13" y="18"/>
                </a:cxn>
                <a:cxn ang="0">
                  <a:pos x="7" y="28"/>
                </a:cxn>
                <a:cxn ang="0">
                  <a:pos x="4" y="32"/>
                </a:cxn>
                <a:cxn ang="0">
                  <a:pos x="3" y="37"/>
                </a:cxn>
                <a:cxn ang="0">
                  <a:pos x="2" y="43"/>
                </a:cxn>
                <a:cxn ang="0">
                  <a:pos x="2" y="49"/>
                </a:cxn>
                <a:cxn ang="0">
                  <a:pos x="0" y="53"/>
                </a:cxn>
                <a:cxn ang="0">
                  <a:pos x="0" y="59"/>
                </a:cxn>
                <a:cxn ang="0">
                  <a:pos x="0" y="64"/>
                </a:cxn>
                <a:cxn ang="0">
                  <a:pos x="3" y="70"/>
                </a:cxn>
                <a:cxn ang="0">
                  <a:pos x="4" y="74"/>
                </a:cxn>
                <a:cxn ang="0">
                  <a:pos x="7" y="80"/>
                </a:cxn>
                <a:cxn ang="0">
                  <a:pos x="9" y="84"/>
                </a:cxn>
                <a:cxn ang="0">
                  <a:pos x="14" y="89"/>
                </a:cxn>
                <a:cxn ang="0">
                  <a:pos x="20" y="95"/>
                </a:cxn>
                <a:cxn ang="0">
                  <a:pos x="30" y="103"/>
                </a:cxn>
                <a:cxn ang="0">
                  <a:pos x="34" y="105"/>
                </a:cxn>
                <a:cxn ang="0">
                  <a:pos x="39" y="108"/>
                </a:cxn>
                <a:cxn ang="0">
                  <a:pos x="46" y="109"/>
                </a:cxn>
                <a:cxn ang="0">
                  <a:pos x="52" y="110"/>
                </a:cxn>
                <a:cxn ang="0">
                  <a:pos x="52" y="110"/>
                </a:cxn>
              </a:cxnLst>
              <a:rect l="0" t="0" r="r" b="b"/>
              <a:pathLst>
                <a:path w="117" h="110">
                  <a:moveTo>
                    <a:pt x="52" y="110"/>
                  </a:moveTo>
                  <a:lnTo>
                    <a:pt x="57" y="110"/>
                  </a:lnTo>
                  <a:lnTo>
                    <a:pt x="62" y="110"/>
                  </a:lnTo>
                  <a:lnTo>
                    <a:pt x="69" y="109"/>
                  </a:lnTo>
                  <a:lnTo>
                    <a:pt x="75" y="109"/>
                  </a:lnTo>
                  <a:lnTo>
                    <a:pt x="80" y="105"/>
                  </a:lnTo>
                  <a:lnTo>
                    <a:pt x="85" y="104"/>
                  </a:lnTo>
                  <a:lnTo>
                    <a:pt x="90" y="101"/>
                  </a:lnTo>
                  <a:lnTo>
                    <a:pt x="95" y="99"/>
                  </a:lnTo>
                  <a:lnTo>
                    <a:pt x="102" y="90"/>
                  </a:lnTo>
                  <a:lnTo>
                    <a:pt x="109" y="83"/>
                  </a:lnTo>
                  <a:lnTo>
                    <a:pt x="111" y="77"/>
                  </a:lnTo>
                  <a:lnTo>
                    <a:pt x="113" y="72"/>
                  </a:lnTo>
                  <a:lnTo>
                    <a:pt x="116" y="67"/>
                  </a:lnTo>
                  <a:lnTo>
                    <a:pt x="117" y="62"/>
                  </a:lnTo>
                  <a:lnTo>
                    <a:pt x="117" y="57"/>
                  </a:lnTo>
                  <a:lnTo>
                    <a:pt x="117" y="51"/>
                  </a:lnTo>
                  <a:lnTo>
                    <a:pt x="116" y="46"/>
                  </a:lnTo>
                  <a:lnTo>
                    <a:pt x="114" y="41"/>
                  </a:lnTo>
                  <a:lnTo>
                    <a:pt x="112" y="34"/>
                  </a:lnTo>
                  <a:lnTo>
                    <a:pt x="109" y="29"/>
                  </a:lnTo>
                  <a:lnTo>
                    <a:pt x="107" y="24"/>
                  </a:lnTo>
                  <a:lnTo>
                    <a:pt x="104" y="21"/>
                  </a:lnTo>
                  <a:lnTo>
                    <a:pt x="96" y="13"/>
                  </a:lnTo>
                  <a:lnTo>
                    <a:pt x="87" y="7"/>
                  </a:lnTo>
                  <a:lnTo>
                    <a:pt x="81" y="5"/>
                  </a:lnTo>
                  <a:lnTo>
                    <a:pt x="75" y="2"/>
                  </a:lnTo>
                  <a:lnTo>
                    <a:pt x="70" y="1"/>
                  </a:lnTo>
                  <a:lnTo>
                    <a:pt x="65" y="1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41" y="2"/>
                  </a:lnTo>
                  <a:lnTo>
                    <a:pt x="36" y="3"/>
                  </a:lnTo>
                  <a:lnTo>
                    <a:pt x="30" y="5"/>
                  </a:lnTo>
                  <a:lnTo>
                    <a:pt x="25" y="8"/>
                  </a:lnTo>
                  <a:lnTo>
                    <a:pt x="21" y="11"/>
                  </a:lnTo>
                  <a:lnTo>
                    <a:pt x="13" y="18"/>
                  </a:lnTo>
                  <a:lnTo>
                    <a:pt x="7" y="28"/>
                  </a:lnTo>
                  <a:lnTo>
                    <a:pt x="4" y="32"/>
                  </a:lnTo>
                  <a:lnTo>
                    <a:pt x="3" y="37"/>
                  </a:lnTo>
                  <a:lnTo>
                    <a:pt x="2" y="43"/>
                  </a:lnTo>
                  <a:lnTo>
                    <a:pt x="2" y="49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3" y="70"/>
                  </a:lnTo>
                  <a:lnTo>
                    <a:pt x="4" y="74"/>
                  </a:lnTo>
                  <a:lnTo>
                    <a:pt x="7" y="80"/>
                  </a:lnTo>
                  <a:lnTo>
                    <a:pt x="9" y="84"/>
                  </a:lnTo>
                  <a:lnTo>
                    <a:pt x="14" y="89"/>
                  </a:lnTo>
                  <a:lnTo>
                    <a:pt x="20" y="95"/>
                  </a:lnTo>
                  <a:lnTo>
                    <a:pt x="30" y="103"/>
                  </a:lnTo>
                  <a:lnTo>
                    <a:pt x="34" y="105"/>
                  </a:lnTo>
                  <a:lnTo>
                    <a:pt x="39" y="108"/>
                  </a:lnTo>
                  <a:lnTo>
                    <a:pt x="46" y="109"/>
                  </a:lnTo>
                  <a:lnTo>
                    <a:pt x="52" y="110"/>
                  </a:lnTo>
                  <a:lnTo>
                    <a:pt x="52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Freeform 101"/>
            <p:cNvSpPr>
              <a:spLocks/>
            </p:cNvSpPr>
            <p:nvPr/>
          </p:nvSpPr>
          <p:spPr bwMode="auto">
            <a:xfrm>
              <a:off x="1401733" y="4640269"/>
              <a:ext cx="341312" cy="1062037"/>
            </a:xfrm>
            <a:custGeom>
              <a:avLst/>
              <a:gdLst/>
              <a:ahLst/>
              <a:cxnLst>
                <a:cxn ang="0">
                  <a:pos x="0" y="1336"/>
                </a:cxn>
                <a:cxn ang="0">
                  <a:pos x="4" y="1327"/>
                </a:cxn>
                <a:cxn ang="0">
                  <a:pos x="10" y="1319"/>
                </a:cxn>
                <a:cxn ang="0">
                  <a:pos x="17" y="1306"/>
                </a:cxn>
                <a:cxn ang="0">
                  <a:pos x="24" y="1293"/>
                </a:cxn>
                <a:cxn ang="0">
                  <a:pos x="33" y="1276"/>
                </a:cxn>
                <a:cxn ang="0">
                  <a:pos x="44" y="1257"/>
                </a:cxn>
                <a:cxn ang="0">
                  <a:pos x="54" y="1234"/>
                </a:cxn>
                <a:cxn ang="0">
                  <a:pos x="65" y="1210"/>
                </a:cxn>
                <a:cxn ang="0">
                  <a:pos x="75" y="1182"/>
                </a:cxn>
                <a:cxn ang="0">
                  <a:pos x="87" y="1152"/>
                </a:cxn>
                <a:cxn ang="0">
                  <a:pos x="97" y="1123"/>
                </a:cxn>
                <a:cxn ang="0">
                  <a:pos x="108" y="1088"/>
                </a:cxn>
                <a:cxn ang="0">
                  <a:pos x="118" y="1052"/>
                </a:cxn>
                <a:cxn ang="0">
                  <a:pos x="129" y="1016"/>
                </a:cxn>
                <a:cxn ang="0">
                  <a:pos x="138" y="976"/>
                </a:cxn>
                <a:cxn ang="0">
                  <a:pos x="145" y="934"/>
                </a:cxn>
                <a:cxn ang="0">
                  <a:pos x="152" y="891"/>
                </a:cxn>
                <a:cxn ang="0">
                  <a:pos x="158" y="845"/>
                </a:cxn>
                <a:cxn ang="0">
                  <a:pos x="162" y="799"/>
                </a:cxn>
                <a:cxn ang="0">
                  <a:pos x="163" y="750"/>
                </a:cxn>
                <a:cxn ang="0">
                  <a:pos x="163" y="699"/>
                </a:cxn>
                <a:cxn ang="0">
                  <a:pos x="162" y="648"/>
                </a:cxn>
                <a:cxn ang="0">
                  <a:pos x="157" y="595"/>
                </a:cxn>
                <a:cxn ang="0">
                  <a:pos x="149" y="540"/>
                </a:cxn>
                <a:cxn ang="0">
                  <a:pos x="139" y="484"/>
                </a:cxn>
                <a:cxn ang="0">
                  <a:pos x="127" y="429"/>
                </a:cxn>
                <a:cxn ang="0">
                  <a:pos x="111" y="370"/>
                </a:cxn>
                <a:cxn ang="0">
                  <a:pos x="91" y="311"/>
                </a:cxn>
                <a:cxn ang="0">
                  <a:pos x="70" y="250"/>
                </a:cxn>
                <a:cxn ang="0">
                  <a:pos x="44" y="191"/>
                </a:cxn>
                <a:cxn ang="0">
                  <a:pos x="207" y="0"/>
                </a:cxn>
                <a:cxn ang="0">
                  <a:pos x="0" y="1338"/>
                </a:cxn>
              </a:cxnLst>
              <a:rect l="0" t="0" r="r" b="b"/>
              <a:pathLst>
                <a:path w="431" h="1338">
                  <a:moveTo>
                    <a:pt x="0" y="1338"/>
                  </a:moveTo>
                  <a:lnTo>
                    <a:pt x="0" y="1336"/>
                  </a:lnTo>
                  <a:lnTo>
                    <a:pt x="3" y="1332"/>
                  </a:lnTo>
                  <a:lnTo>
                    <a:pt x="4" y="1327"/>
                  </a:lnTo>
                  <a:lnTo>
                    <a:pt x="7" y="1324"/>
                  </a:lnTo>
                  <a:lnTo>
                    <a:pt x="10" y="1319"/>
                  </a:lnTo>
                  <a:lnTo>
                    <a:pt x="13" y="1314"/>
                  </a:lnTo>
                  <a:lnTo>
                    <a:pt x="17" y="1306"/>
                  </a:lnTo>
                  <a:lnTo>
                    <a:pt x="20" y="1300"/>
                  </a:lnTo>
                  <a:lnTo>
                    <a:pt x="24" y="1293"/>
                  </a:lnTo>
                  <a:lnTo>
                    <a:pt x="29" y="1285"/>
                  </a:lnTo>
                  <a:lnTo>
                    <a:pt x="33" y="1276"/>
                  </a:lnTo>
                  <a:lnTo>
                    <a:pt x="39" y="1267"/>
                  </a:lnTo>
                  <a:lnTo>
                    <a:pt x="44" y="1257"/>
                  </a:lnTo>
                  <a:lnTo>
                    <a:pt x="49" y="1247"/>
                  </a:lnTo>
                  <a:lnTo>
                    <a:pt x="54" y="1234"/>
                  </a:lnTo>
                  <a:lnTo>
                    <a:pt x="59" y="1222"/>
                  </a:lnTo>
                  <a:lnTo>
                    <a:pt x="65" y="1210"/>
                  </a:lnTo>
                  <a:lnTo>
                    <a:pt x="70" y="1197"/>
                  </a:lnTo>
                  <a:lnTo>
                    <a:pt x="75" y="1182"/>
                  </a:lnTo>
                  <a:lnTo>
                    <a:pt x="81" y="1169"/>
                  </a:lnTo>
                  <a:lnTo>
                    <a:pt x="87" y="1152"/>
                  </a:lnTo>
                  <a:lnTo>
                    <a:pt x="93" y="1139"/>
                  </a:lnTo>
                  <a:lnTo>
                    <a:pt x="97" y="1123"/>
                  </a:lnTo>
                  <a:lnTo>
                    <a:pt x="103" y="1107"/>
                  </a:lnTo>
                  <a:lnTo>
                    <a:pt x="108" y="1088"/>
                  </a:lnTo>
                  <a:lnTo>
                    <a:pt x="113" y="1072"/>
                  </a:lnTo>
                  <a:lnTo>
                    <a:pt x="118" y="1052"/>
                  </a:lnTo>
                  <a:lnTo>
                    <a:pt x="123" y="1035"/>
                  </a:lnTo>
                  <a:lnTo>
                    <a:pt x="129" y="1016"/>
                  </a:lnTo>
                  <a:lnTo>
                    <a:pt x="134" y="998"/>
                  </a:lnTo>
                  <a:lnTo>
                    <a:pt x="138" y="976"/>
                  </a:lnTo>
                  <a:lnTo>
                    <a:pt x="142" y="955"/>
                  </a:lnTo>
                  <a:lnTo>
                    <a:pt x="145" y="934"/>
                  </a:lnTo>
                  <a:lnTo>
                    <a:pt x="149" y="913"/>
                  </a:lnTo>
                  <a:lnTo>
                    <a:pt x="152" y="891"/>
                  </a:lnTo>
                  <a:lnTo>
                    <a:pt x="155" y="869"/>
                  </a:lnTo>
                  <a:lnTo>
                    <a:pt x="158" y="845"/>
                  </a:lnTo>
                  <a:lnTo>
                    <a:pt x="160" y="823"/>
                  </a:lnTo>
                  <a:lnTo>
                    <a:pt x="162" y="799"/>
                  </a:lnTo>
                  <a:lnTo>
                    <a:pt x="163" y="774"/>
                  </a:lnTo>
                  <a:lnTo>
                    <a:pt x="163" y="750"/>
                  </a:lnTo>
                  <a:lnTo>
                    <a:pt x="164" y="725"/>
                  </a:lnTo>
                  <a:lnTo>
                    <a:pt x="163" y="699"/>
                  </a:lnTo>
                  <a:lnTo>
                    <a:pt x="163" y="674"/>
                  </a:lnTo>
                  <a:lnTo>
                    <a:pt x="162" y="648"/>
                  </a:lnTo>
                  <a:lnTo>
                    <a:pt x="160" y="623"/>
                  </a:lnTo>
                  <a:lnTo>
                    <a:pt x="157" y="595"/>
                  </a:lnTo>
                  <a:lnTo>
                    <a:pt x="154" y="569"/>
                  </a:lnTo>
                  <a:lnTo>
                    <a:pt x="149" y="540"/>
                  </a:lnTo>
                  <a:lnTo>
                    <a:pt x="145" y="513"/>
                  </a:lnTo>
                  <a:lnTo>
                    <a:pt x="139" y="484"/>
                  </a:lnTo>
                  <a:lnTo>
                    <a:pt x="133" y="457"/>
                  </a:lnTo>
                  <a:lnTo>
                    <a:pt x="127" y="429"/>
                  </a:lnTo>
                  <a:lnTo>
                    <a:pt x="119" y="400"/>
                  </a:lnTo>
                  <a:lnTo>
                    <a:pt x="111" y="370"/>
                  </a:lnTo>
                  <a:lnTo>
                    <a:pt x="102" y="341"/>
                  </a:lnTo>
                  <a:lnTo>
                    <a:pt x="91" y="311"/>
                  </a:lnTo>
                  <a:lnTo>
                    <a:pt x="81" y="281"/>
                  </a:lnTo>
                  <a:lnTo>
                    <a:pt x="70" y="250"/>
                  </a:lnTo>
                  <a:lnTo>
                    <a:pt x="57" y="220"/>
                  </a:lnTo>
                  <a:lnTo>
                    <a:pt x="44" y="191"/>
                  </a:lnTo>
                  <a:lnTo>
                    <a:pt x="30" y="160"/>
                  </a:lnTo>
                  <a:lnTo>
                    <a:pt x="207" y="0"/>
                  </a:lnTo>
                  <a:lnTo>
                    <a:pt x="431" y="929"/>
                  </a:lnTo>
                  <a:lnTo>
                    <a:pt x="0" y="1338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FFD6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Freeform 102"/>
            <p:cNvSpPr>
              <a:spLocks/>
            </p:cNvSpPr>
            <p:nvPr/>
          </p:nvSpPr>
          <p:spPr bwMode="auto">
            <a:xfrm>
              <a:off x="666720" y="5016506"/>
              <a:ext cx="173037" cy="163512"/>
            </a:xfrm>
            <a:custGeom>
              <a:avLst/>
              <a:gdLst/>
              <a:ahLst/>
              <a:cxnLst>
                <a:cxn ang="0">
                  <a:pos x="103" y="206"/>
                </a:cxn>
                <a:cxn ang="0">
                  <a:pos x="114" y="206"/>
                </a:cxn>
                <a:cxn ang="0">
                  <a:pos x="124" y="205"/>
                </a:cxn>
                <a:cxn ang="0">
                  <a:pos x="135" y="204"/>
                </a:cxn>
                <a:cxn ang="0">
                  <a:pos x="148" y="199"/>
                </a:cxn>
                <a:cxn ang="0">
                  <a:pos x="168" y="190"/>
                </a:cxn>
                <a:cxn ang="0">
                  <a:pos x="184" y="179"/>
                </a:cxn>
                <a:cxn ang="0">
                  <a:pos x="198" y="163"/>
                </a:cxn>
                <a:cxn ang="0">
                  <a:pos x="208" y="147"/>
                </a:cxn>
                <a:cxn ang="0">
                  <a:pos x="214" y="132"/>
                </a:cxn>
                <a:cxn ang="0">
                  <a:pos x="217" y="122"/>
                </a:cxn>
                <a:cxn ang="0">
                  <a:pos x="217" y="112"/>
                </a:cxn>
                <a:cxn ang="0">
                  <a:pos x="217" y="101"/>
                </a:cxn>
                <a:cxn ang="0">
                  <a:pos x="217" y="91"/>
                </a:cxn>
                <a:cxn ang="0">
                  <a:pos x="214" y="80"/>
                </a:cxn>
                <a:cxn ang="0">
                  <a:pos x="209" y="65"/>
                </a:cxn>
                <a:cxn ang="0">
                  <a:pos x="199" y="48"/>
                </a:cxn>
                <a:cxn ang="0">
                  <a:pos x="186" y="33"/>
                </a:cxn>
                <a:cxn ang="0">
                  <a:pos x="171" y="19"/>
                </a:cxn>
                <a:cxn ang="0">
                  <a:pos x="157" y="12"/>
                </a:cxn>
                <a:cxn ang="0">
                  <a:pos x="147" y="7"/>
                </a:cxn>
                <a:cxn ang="0">
                  <a:pos x="137" y="4"/>
                </a:cxn>
                <a:cxn ang="0">
                  <a:pos x="126" y="2"/>
                </a:cxn>
                <a:cxn ang="0">
                  <a:pos x="116" y="0"/>
                </a:cxn>
                <a:cxn ang="0">
                  <a:pos x="104" y="0"/>
                </a:cxn>
                <a:cxn ang="0">
                  <a:pos x="94" y="0"/>
                </a:cxn>
                <a:cxn ang="0">
                  <a:pos x="83" y="3"/>
                </a:cxn>
                <a:cxn ang="0">
                  <a:pos x="73" y="5"/>
                </a:cxn>
                <a:cxn ang="0">
                  <a:pos x="63" y="9"/>
                </a:cxn>
                <a:cxn ang="0">
                  <a:pos x="49" y="17"/>
                </a:cxn>
                <a:cxn ang="0">
                  <a:pos x="33" y="28"/>
                </a:cxn>
                <a:cxn ang="0">
                  <a:pos x="20" y="44"/>
                </a:cxn>
                <a:cxn ang="0">
                  <a:pos x="10" y="61"/>
                </a:cxn>
                <a:cxn ang="0">
                  <a:pos x="3" y="76"/>
                </a:cxn>
                <a:cxn ang="0">
                  <a:pos x="1" y="87"/>
                </a:cxn>
                <a:cxn ang="0">
                  <a:pos x="1" y="97"/>
                </a:cxn>
                <a:cxn ang="0">
                  <a:pos x="0" y="107"/>
                </a:cxn>
                <a:cxn ang="0">
                  <a:pos x="1" y="117"/>
                </a:cxn>
                <a:cxn ang="0">
                  <a:pos x="2" y="127"/>
                </a:cxn>
                <a:cxn ang="0">
                  <a:pos x="7" y="142"/>
                </a:cxn>
                <a:cxn ang="0">
                  <a:pos x="17" y="159"/>
                </a:cxn>
                <a:cxn ang="0">
                  <a:pos x="29" y="174"/>
                </a:cxn>
                <a:cxn ang="0">
                  <a:pos x="46" y="186"/>
                </a:cxn>
                <a:cxn ang="0">
                  <a:pos x="60" y="195"/>
                </a:cxn>
                <a:cxn ang="0">
                  <a:pos x="70" y="199"/>
                </a:cxn>
                <a:cxn ang="0">
                  <a:pos x="81" y="201"/>
                </a:cxn>
                <a:cxn ang="0">
                  <a:pos x="91" y="205"/>
                </a:cxn>
                <a:cxn ang="0">
                  <a:pos x="98" y="206"/>
                </a:cxn>
              </a:cxnLst>
              <a:rect l="0" t="0" r="r" b="b"/>
              <a:pathLst>
                <a:path w="218" h="206">
                  <a:moveTo>
                    <a:pt x="98" y="206"/>
                  </a:moveTo>
                  <a:lnTo>
                    <a:pt x="103" y="206"/>
                  </a:lnTo>
                  <a:lnTo>
                    <a:pt x="108" y="206"/>
                  </a:lnTo>
                  <a:lnTo>
                    <a:pt x="114" y="206"/>
                  </a:lnTo>
                  <a:lnTo>
                    <a:pt x="119" y="206"/>
                  </a:lnTo>
                  <a:lnTo>
                    <a:pt x="124" y="205"/>
                  </a:lnTo>
                  <a:lnTo>
                    <a:pt x="130" y="205"/>
                  </a:lnTo>
                  <a:lnTo>
                    <a:pt x="135" y="204"/>
                  </a:lnTo>
                  <a:lnTo>
                    <a:pt x="140" y="202"/>
                  </a:lnTo>
                  <a:lnTo>
                    <a:pt x="148" y="199"/>
                  </a:lnTo>
                  <a:lnTo>
                    <a:pt x="158" y="195"/>
                  </a:lnTo>
                  <a:lnTo>
                    <a:pt x="168" y="190"/>
                  </a:lnTo>
                  <a:lnTo>
                    <a:pt x="177" y="185"/>
                  </a:lnTo>
                  <a:lnTo>
                    <a:pt x="184" y="179"/>
                  </a:lnTo>
                  <a:lnTo>
                    <a:pt x="191" y="172"/>
                  </a:lnTo>
                  <a:lnTo>
                    <a:pt x="198" y="163"/>
                  </a:lnTo>
                  <a:lnTo>
                    <a:pt x="204" y="155"/>
                  </a:lnTo>
                  <a:lnTo>
                    <a:pt x="208" y="147"/>
                  </a:lnTo>
                  <a:lnTo>
                    <a:pt x="213" y="137"/>
                  </a:lnTo>
                  <a:lnTo>
                    <a:pt x="214" y="132"/>
                  </a:lnTo>
                  <a:lnTo>
                    <a:pt x="215" y="127"/>
                  </a:lnTo>
                  <a:lnTo>
                    <a:pt x="217" y="122"/>
                  </a:lnTo>
                  <a:lnTo>
                    <a:pt x="218" y="117"/>
                  </a:lnTo>
                  <a:lnTo>
                    <a:pt x="217" y="112"/>
                  </a:lnTo>
                  <a:lnTo>
                    <a:pt x="217" y="107"/>
                  </a:lnTo>
                  <a:lnTo>
                    <a:pt x="217" y="101"/>
                  </a:lnTo>
                  <a:lnTo>
                    <a:pt x="217" y="96"/>
                  </a:lnTo>
                  <a:lnTo>
                    <a:pt x="217" y="91"/>
                  </a:lnTo>
                  <a:lnTo>
                    <a:pt x="215" y="85"/>
                  </a:lnTo>
                  <a:lnTo>
                    <a:pt x="214" y="80"/>
                  </a:lnTo>
                  <a:lnTo>
                    <a:pt x="214" y="75"/>
                  </a:lnTo>
                  <a:lnTo>
                    <a:pt x="209" y="65"/>
                  </a:lnTo>
                  <a:lnTo>
                    <a:pt x="204" y="56"/>
                  </a:lnTo>
                  <a:lnTo>
                    <a:pt x="199" y="48"/>
                  </a:lnTo>
                  <a:lnTo>
                    <a:pt x="194" y="40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1" y="19"/>
                  </a:lnTo>
                  <a:lnTo>
                    <a:pt x="162" y="14"/>
                  </a:lnTo>
                  <a:lnTo>
                    <a:pt x="157" y="12"/>
                  </a:lnTo>
                  <a:lnTo>
                    <a:pt x="152" y="9"/>
                  </a:lnTo>
                  <a:lnTo>
                    <a:pt x="147" y="7"/>
                  </a:lnTo>
                  <a:lnTo>
                    <a:pt x="142" y="7"/>
                  </a:lnTo>
                  <a:lnTo>
                    <a:pt x="137" y="4"/>
                  </a:lnTo>
                  <a:lnTo>
                    <a:pt x="132" y="3"/>
                  </a:lnTo>
                  <a:lnTo>
                    <a:pt x="126" y="2"/>
                  </a:lnTo>
                  <a:lnTo>
                    <a:pt x="122" y="2"/>
                  </a:lnTo>
                  <a:lnTo>
                    <a:pt x="116" y="0"/>
                  </a:lnTo>
                  <a:lnTo>
                    <a:pt x="110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2"/>
                  </a:lnTo>
                  <a:lnTo>
                    <a:pt x="83" y="3"/>
                  </a:lnTo>
                  <a:lnTo>
                    <a:pt x="78" y="4"/>
                  </a:lnTo>
                  <a:lnTo>
                    <a:pt x="73" y="5"/>
                  </a:lnTo>
                  <a:lnTo>
                    <a:pt x="68" y="7"/>
                  </a:lnTo>
                  <a:lnTo>
                    <a:pt x="63" y="9"/>
                  </a:lnTo>
                  <a:lnTo>
                    <a:pt x="59" y="12"/>
                  </a:lnTo>
                  <a:lnTo>
                    <a:pt x="49" y="17"/>
                  </a:lnTo>
                  <a:lnTo>
                    <a:pt x="42" y="23"/>
                  </a:lnTo>
                  <a:lnTo>
                    <a:pt x="33" y="28"/>
                  </a:lnTo>
                  <a:lnTo>
                    <a:pt x="26" y="36"/>
                  </a:lnTo>
                  <a:lnTo>
                    <a:pt x="20" y="44"/>
                  </a:lnTo>
                  <a:lnTo>
                    <a:pt x="15" y="53"/>
                  </a:lnTo>
                  <a:lnTo>
                    <a:pt x="10" y="61"/>
                  </a:lnTo>
                  <a:lnTo>
                    <a:pt x="6" y="71"/>
                  </a:lnTo>
                  <a:lnTo>
                    <a:pt x="3" y="76"/>
                  </a:lnTo>
                  <a:lnTo>
                    <a:pt x="2" y="82"/>
                  </a:lnTo>
                  <a:lnTo>
                    <a:pt x="1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1" y="112"/>
                  </a:lnTo>
                  <a:lnTo>
                    <a:pt x="1" y="117"/>
                  </a:lnTo>
                  <a:lnTo>
                    <a:pt x="1" y="122"/>
                  </a:lnTo>
                  <a:lnTo>
                    <a:pt x="2" y="127"/>
                  </a:lnTo>
                  <a:lnTo>
                    <a:pt x="5" y="133"/>
                  </a:lnTo>
                  <a:lnTo>
                    <a:pt x="7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4" y="168"/>
                  </a:lnTo>
                  <a:lnTo>
                    <a:pt x="29" y="174"/>
                  </a:lnTo>
                  <a:lnTo>
                    <a:pt x="38" y="181"/>
                  </a:lnTo>
                  <a:lnTo>
                    <a:pt x="46" y="186"/>
                  </a:lnTo>
                  <a:lnTo>
                    <a:pt x="55" y="193"/>
                  </a:lnTo>
                  <a:lnTo>
                    <a:pt x="60" y="195"/>
                  </a:lnTo>
                  <a:lnTo>
                    <a:pt x="65" y="198"/>
                  </a:lnTo>
                  <a:lnTo>
                    <a:pt x="70" y="199"/>
                  </a:lnTo>
                  <a:lnTo>
                    <a:pt x="75" y="201"/>
                  </a:lnTo>
                  <a:lnTo>
                    <a:pt x="81" y="201"/>
                  </a:lnTo>
                  <a:lnTo>
                    <a:pt x="86" y="204"/>
                  </a:lnTo>
                  <a:lnTo>
                    <a:pt x="91" y="205"/>
                  </a:lnTo>
                  <a:lnTo>
                    <a:pt x="98" y="206"/>
                  </a:lnTo>
                  <a:lnTo>
                    <a:pt x="98" y="206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Freeform 103"/>
            <p:cNvSpPr>
              <a:spLocks/>
            </p:cNvSpPr>
            <p:nvPr/>
          </p:nvSpPr>
          <p:spPr bwMode="auto">
            <a:xfrm>
              <a:off x="728633" y="5062544"/>
              <a:ext cx="93662" cy="88900"/>
            </a:xfrm>
            <a:custGeom>
              <a:avLst/>
              <a:gdLst/>
              <a:ahLst/>
              <a:cxnLst>
                <a:cxn ang="0">
                  <a:pos x="52" y="112"/>
                </a:cxn>
                <a:cxn ang="0">
                  <a:pos x="57" y="112"/>
                </a:cxn>
                <a:cxn ang="0">
                  <a:pos x="62" y="112"/>
                </a:cxn>
                <a:cxn ang="0">
                  <a:pos x="68" y="111"/>
                </a:cxn>
                <a:cxn ang="0">
                  <a:pos x="74" y="110"/>
                </a:cxn>
                <a:cxn ang="0">
                  <a:pos x="79" y="107"/>
                </a:cxn>
                <a:cxn ang="0">
                  <a:pos x="84" y="106"/>
                </a:cxn>
                <a:cxn ang="0">
                  <a:pos x="89" y="102"/>
                </a:cxn>
                <a:cxn ang="0">
                  <a:pos x="94" y="100"/>
                </a:cxn>
                <a:cxn ang="0">
                  <a:pos x="101" y="92"/>
                </a:cxn>
                <a:cxn ang="0">
                  <a:pos x="109" y="85"/>
                </a:cxn>
                <a:cxn ang="0">
                  <a:pos x="110" y="80"/>
                </a:cxn>
                <a:cxn ang="0">
                  <a:pos x="113" y="74"/>
                </a:cxn>
                <a:cxn ang="0">
                  <a:pos x="114" y="69"/>
                </a:cxn>
                <a:cxn ang="0">
                  <a:pos x="116" y="64"/>
                </a:cxn>
                <a:cxn ang="0">
                  <a:pos x="116" y="57"/>
                </a:cxn>
                <a:cxn ang="0">
                  <a:pos x="116" y="53"/>
                </a:cxn>
                <a:cxn ang="0">
                  <a:pos x="115" y="48"/>
                </a:cxn>
                <a:cxn ang="0">
                  <a:pos x="114" y="41"/>
                </a:cxn>
                <a:cxn ang="0">
                  <a:pos x="111" y="36"/>
                </a:cxn>
                <a:cxn ang="0">
                  <a:pos x="110" y="31"/>
                </a:cxn>
                <a:cxn ang="0">
                  <a:pos x="106" y="26"/>
                </a:cxn>
                <a:cxn ang="0">
                  <a:pos x="104" y="23"/>
                </a:cxn>
                <a:cxn ang="0">
                  <a:pos x="100" y="18"/>
                </a:cxn>
                <a:cxn ang="0">
                  <a:pos x="95" y="14"/>
                </a:cxn>
                <a:cxn ang="0">
                  <a:pos x="90" y="12"/>
                </a:cxn>
                <a:cxn ang="0">
                  <a:pos x="87" y="8"/>
                </a:cxn>
                <a:cxn ang="0">
                  <a:pos x="80" y="5"/>
                </a:cxn>
                <a:cxn ang="0">
                  <a:pos x="75" y="4"/>
                </a:cxn>
                <a:cxn ang="0">
                  <a:pos x="70" y="2"/>
                </a:cxn>
                <a:cxn ang="0">
                  <a:pos x="65" y="2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47" y="2"/>
                </a:cxn>
                <a:cxn ang="0">
                  <a:pos x="42" y="3"/>
                </a:cxn>
                <a:cxn ang="0">
                  <a:pos x="36" y="4"/>
                </a:cxn>
                <a:cxn ang="0">
                  <a:pos x="31" y="7"/>
                </a:cxn>
                <a:cxn ang="0">
                  <a:pos x="26" y="9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6" y="29"/>
                </a:cxn>
                <a:cxn ang="0">
                  <a:pos x="3" y="34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0" y="66"/>
                </a:cxn>
                <a:cxn ang="0">
                  <a:pos x="2" y="72"/>
                </a:cxn>
                <a:cxn ang="0">
                  <a:pos x="3" y="76"/>
                </a:cxn>
                <a:cxn ang="0">
                  <a:pos x="6" y="82"/>
                </a:cxn>
                <a:cxn ang="0">
                  <a:pos x="8" y="86"/>
                </a:cxn>
                <a:cxn ang="0">
                  <a:pos x="12" y="91"/>
                </a:cxn>
                <a:cxn ang="0">
                  <a:pos x="20" y="98"/>
                </a:cxn>
                <a:cxn ang="0">
                  <a:pos x="30" y="105"/>
                </a:cxn>
                <a:cxn ang="0">
                  <a:pos x="33" y="106"/>
                </a:cxn>
                <a:cxn ang="0">
                  <a:pos x="38" y="108"/>
                </a:cxn>
                <a:cxn ang="0">
                  <a:pos x="46" y="110"/>
                </a:cxn>
                <a:cxn ang="0">
                  <a:pos x="52" y="112"/>
                </a:cxn>
                <a:cxn ang="0">
                  <a:pos x="52" y="112"/>
                </a:cxn>
              </a:cxnLst>
              <a:rect l="0" t="0" r="r" b="b"/>
              <a:pathLst>
                <a:path w="116" h="112">
                  <a:moveTo>
                    <a:pt x="52" y="112"/>
                  </a:moveTo>
                  <a:lnTo>
                    <a:pt x="57" y="112"/>
                  </a:lnTo>
                  <a:lnTo>
                    <a:pt x="62" y="112"/>
                  </a:lnTo>
                  <a:lnTo>
                    <a:pt x="68" y="111"/>
                  </a:lnTo>
                  <a:lnTo>
                    <a:pt x="74" y="110"/>
                  </a:lnTo>
                  <a:lnTo>
                    <a:pt x="79" y="107"/>
                  </a:lnTo>
                  <a:lnTo>
                    <a:pt x="84" y="106"/>
                  </a:lnTo>
                  <a:lnTo>
                    <a:pt x="89" y="102"/>
                  </a:lnTo>
                  <a:lnTo>
                    <a:pt x="94" y="100"/>
                  </a:lnTo>
                  <a:lnTo>
                    <a:pt x="101" y="92"/>
                  </a:lnTo>
                  <a:lnTo>
                    <a:pt x="109" y="85"/>
                  </a:lnTo>
                  <a:lnTo>
                    <a:pt x="110" y="80"/>
                  </a:lnTo>
                  <a:lnTo>
                    <a:pt x="113" y="74"/>
                  </a:lnTo>
                  <a:lnTo>
                    <a:pt x="114" y="69"/>
                  </a:lnTo>
                  <a:lnTo>
                    <a:pt x="116" y="64"/>
                  </a:lnTo>
                  <a:lnTo>
                    <a:pt x="116" y="57"/>
                  </a:lnTo>
                  <a:lnTo>
                    <a:pt x="116" y="53"/>
                  </a:lnTo>
                  <a:lnTo>
                    <a:pt x="115" y="48"/>
                  </a:lnTo>
                  <a:lnTo>
                    <a:pt x="114" y="41"/>
                  </a:lnTo>
                  <a:lnTo>
                    <a:pt x="111" y="36"/>
                  </a:lnTo>
                  <a:lnTo>
                    <a:pt x="110" y="31"/>
                  </a:lnTo>
                  <a:lnTo>
                    <a:pt x="106" y="26"/>
                  </a:lnTo>
                  <a:lnTo>
                    <a:pt x="104" y="23"/>
                  </a:lnTo>
                  <a:lnTo>
                    <a:pt x="100" y="18"/>
                  </a:lnTo>
                  <a:lnTo>
                    <a:pt x="95" y="14"/>
                  </a:lnTo>
                  <a:lnTo>
                    <a:pt x="90" y="12"/>
                  </a:lnTo>
                  <a:lnTo>
                    <a:pt x="87" y="8"/>
                  </a:lnTo>
                  <a:lnTo>
                    <a:pt x="80" y="5"/>
                  </a:lnTo>
                  <a:lnTo>
                    <a:pt x="75" y="4"/>
                  </a:lnTo>
                  <a:lnTo>
                    <a:pt x="70" y="2"/>
                  </a:lnTo>
                  <a:lnTo>
                    <a:pt x="65" y="2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47" y="2"/>
                  </a:lnTo>
                  <a:lnTo>
                    <a:pt x="42" y="3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6" y="9"/>
                  </a:lnTo>
                  <a:lnTo>
                    <a:pt x="22" y="13"/>
                  </a:lnTo>
                  <a:lnTo>
                    <a:pt x="13" y="20"/>
                  </a:lnTo>
                  <a:lnTo>
                    <a:pt x="6" y="29"/>
                  </a:lnTo>
                  <a:lnTo>
                    <a:pt x="3" y="34"/>
                  </a:lnTo>
                  <a:lnTo>
                    <a:pt x="2" y="39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12" y="91"/>
                  </a:lnTo>
                  <a:lnTo>
                    <a:pt x="20" y="98"/>
                  </a:lnTo>
                  <a:lnTo>
                    <a:pt x="30" y="105"/>
                  </a:lnTo>
                  <a:lnTo>
                    <a:pt x="33" y="106"/>
                  </a:lnTo>
                  <a:lnTo>
                    <a:pt x="38" y="108"/>
                  </a:lnTo>
                  <a:lnTo>
                    <a:pt x="46" y="110"/>
                  </a:lnTo>
                  <a:lnTo>
                    <a:pt x="52" y="112"/>
                  </a:lnTo>
                  <a:lnTo>
                    <a:pt x="52" y="112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Freeform 104"/>
            <p:cNvSpPr>
              <a:spLocks/>
            </p:cNvSpPr>
            <p:nvPr/>
          </p:nvSpPr>
          <p:spPr bwMode="auto">
            <a:xfrm>
              <a:off x="1212820" y="4995869"/>
              <a:ext cx="173037" cy="161925"/>
            </a:xfrm>
            <a:custGeom>
              <a:avLst/>
              <a:gdLst/>
              <a:ahLst/>
              <a:cxnLst>
                <a:cxn ang="0">
                  <a:pos x="102" y="206"/>
                </a:cxn>
                <a:cxn ang="0">
                  <a:pos x="114" y="206"/>
                </a:cxn>
                <a:cxn ang="0">
                  <a:pos x="123" y="205"/>
                </a:cxn>
                <a:cxn ang="0">
                  <a:pos x="135" y="202"/>
                </a:cxn>
                <a:cxn ang="0">
                  <a:pos x="145" y="200"/>
                </a:cxn>
                <a:cxn ang="0">
                  <a:pos x="154" y="196"/>
                </a:cxn>
                <a:cxn ang="0">
                  <a:pos x="169" y="190"/>
                </a:cxn>
                <a:cxn ang="0">
                  <a:pos x="185" y="177"/>
                </a:cxn>
                <a:cxn ang="0">
                  <a:pos x="198" y="164"/>
                </a:cxn>
                <a:cxn ang="0">
                  <a:pos x="208" y="145"/>
                </a:cxn>
                <a:cxn ang="0">
                  <a:pos x="213" y="132"/>
                </a:cxn>
                <a:cxn ang="0">
                  <a:pos x="215" y="122"/>
                </a:cxn>
                <a:cxn ang="0">
                  <a:pos x="218" y="112"/>
                </a:cxn>
                <a:cxn ang="0">
                  <a:pos x="218" y="101"/>
                </a:cxn>
                <a:cxn ang="0">
                  <a:pos x="216" y="89"/>
                </a:cxn>
                <a:cxn ang="0">
                  <a:pos x="214" y="80"/>
                </a:cxn>
                <a:cxn ang="0">
                  <a:pos x="211" y="70"/>
                </a:cxn>
                <a:cxn ang="0">
                  <a:pos x="208" y="60"/>
                </a:cxn>
                <a:cxn ang="0">
                  <a:pos x="200" y="47"/>
                </a:cxn>
                <a:cxn ang="0">
                  <a:pos x="187" y="32"/>
                </a:cxn>
                <a:cxn ang="0">
                  <a:pos x="171" y="19"/>
                </a:cxn>
                <a:cxn ang="0">
                  <a:pos x="157" y="11"/>
                </a:cxn>
                <a:cxn ang="0">
                  <a:pos x="147" y="6"/>
                </a:cxn>
                <a:cxn ang="0">
                  <a:pos x="137" y="4"/>
                </a:cxn>
                <a:cxn ang="0">
                  <a:pos x="127" y="1"/>
                </a:cxn>
                <a:cxn ang="0">
                  <a:pos x="116" y="1"/>
                </a:cxn>
                <a:cxn ang="0">
                  <a:pos x="105" y="0"/>
                </a:cxn>
                <a:cxn ang="0">
                  <a:pos x="95" y="1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3" y="9"/>
                </a:cxn>
                <a:cxn ang="0">
                  <a:pos x="49" y="16"/>
                </a:cxn>
                <a:cxn ang="0">
                  <a:pos x="34" y="27"/>
                </a:cxn>
                <a:cxn ang="0">
                  <a:pos x="19" y="44"/>
                </a:cxn>
                <a:cxn ang="0">
                  <a:pos x="9" y="60"/>
                </a:cxn>
                <a:cxn ang="0">
                  <a:pos x="3" y="75"/>
                </a:cxn>
                <a:cxn ang="0">
                  <a:pos x="1" y="86"/>
                </a:cxn>
                <a:cxn ang="0">
                  <a:pos x="1" y="96"/>
                </a:cxn>
                <a:cxn ang="0">
                  <a:pos x="0" y="106"/>
                </a:cxn>
                <a:cxn ang="0">
                  <a:pos x="1" y="115"/>
                </a:cxn>
                <a:cxn ang="0">
                  <a:pos x="2" y="125"/>
                </a:cxn>
                <a:cxn ang="0">
                  <a:pos x="7" y="140"/>
                </a:cxn>
                <a:cxn ang="0">
                  <a:pos x="17" y="158"/>
                </a:cxn>
                <a:cxn ang="0">
                  <a:pos x="31" y="174"/>
                </a:cxn>
                <a:cxn ang="0">
                  <a:pos x="47" y="186"/>
                </a:cxn>
                <a:cxn ang="0">
                  <a:pos x="66" y="196"/>
                </a:cxn>
                <a:cxn ang="0">
                  <a:pos x="81" y="202"/>
                </a:cxn>
                <a:cxn ang="0">
                  <a:pos x="91" y="205"/>
                </a:cxn>
                <a:cxn ang="0">
                  <a:pos x="97" y="206"/>
                </a:cxn>
              </a:cxnLst>
              <a:rect l="0" t="0" r="r" b="b"/>
              <a:pathLst>
                <a:path w="218" h="206">
                  <a:moveTo>
                    <a:pt x="97" y="206"/>
                  </a:moveTo>
                  <a:lnTo>
                    <a:pt x="102" y="206"/>
                  </a:lnTo>
                  <a:lnTo>
                    <a:pt x="107" y="206"/>
                  </a:lnTo>
                  <a:lnTo>
                    <a:pt x="114" y="206"/>
                  </a:lnTo>
                  <a:lnTo>
                    <a:pt x="119" y="206"/>
                  </a:lnTo>
                  <a:lnTo>
                    <a:pt x="123" y="205"/>
                  </a:lnTo>
                  <a:lnTo>
                    <a:pt x="130" y="203"/>
                  </a:lnTo>
                  <a:lnTo>
                    <a:pt x="135" y="202"/>
                  </a:lnTo>
                  <a:lnTo>
                    <a:pt x="140" y="202"/>
                  </a:lnTo>
                  <a:lnTo>
                    <a:pt x="145" y="200"/>
                  </a:lnTo>
                  <a:lnTo>
                    <a:pt x="149" y="199"/>
                  </a:lnTo>
                  <a:lnTo>
                    <a:pt x="154" y="196"/>
                  </a:lnTo>
                  <a:lnTo>
                    <a:pt x="159" y="195"/>
                  </a:lnTo>
                  <a:lnTo>
                    <a:pt x="169" y="190"/>
                  </a:lnTo>
                  <a:lnTo>
                    <a:pt x="178" y="185"/>
                  </a:lnTo>
                  <a:lnTo>
                    <a:pt x="185" y="177"/>
                  </a:lnTo>
                  <a:lnTo>
                    <a:pt x="192" y="171"/>
                  </a:lnTo>
                  <a:lnTo>
                    <a:pt x="198" y="164"/>
                  </a:lnTo>
                  <a:lnTo>
                    <a:pt x="204" y="155"/>
                  </a:lnTo>
                  <a:lnTo>
                    <a:pt x="208" y="145"/>
                  </a:lnTo>
                  <a:lnTo>
                    <a:pt x="211" y="137"/>
                  </a:lnTo>
                  <a:lnTo>
                    <a:pt x="213" y="132"/>
                  </a:lnTo>
                  <a:lnTo>
                    <a:pt x="214" y="127"/>
                  </a:lnTo>
                  <a:lnTo>
                    <a:pt x="215" y="122"/>
                  </a:lnTo>
                  <a:lnTo>
                    <a:pt x="218" y="117"/>
                  </a:lnTo>
                  <a:lnTo>
                    <a:pt x="218" y="112"/>
                  </a:lnTo>
                  <a:lnTo>
                    <a:pt x="218" y="106"/>
                  </a:lnTo>
                  <a:lnTo>
                    <a:pt x="218" y="101"/>
                  </a:lnTo>
                  <a:lnTo>
                    <a:pt x="218" y="96"/>
                  </a:lnTo>
                  <a:lnTo>
                    <a:pt x="216" y="89"/>
                  </a:lnTo>
                  <a:lnTo>
                    <a:pt x="215" y="84"/>
                  </a:lnTo>
                  <a:lnTo>
                    <a:pt x="214" y="80"/>
                  </a:lnTo>
                  <a:lnTo>
                    <a:pt x="214" y="76"/>
                  </a:lnTo>
                  <a:lnTo>
                    <a:pt x="211" y="70"/>
                  </a:lnTo>
                  <a:lnTo>
                    <a:pt x="209" y="65"/>
                  </a:lnTo>
                  <a:lnTo>
                    <a:pt x="208" y="60"/>
                  </a:lnTo>
                  <a:lnTo>
                    <a:pt x="205" y="57"/>
                  </a:lnTo>
                  <a:lnTo>
                    <a:pt x="200" y="47"/>
                  </a:lnTo>
                  <a:lnTo>
                    <a:pt x="195" y="40"/>
                  </a:lnTo>
                  <a:lnTo>
                    <a:pt x="187" y="32"/>
                  </a:lnTo>
                  <a:lnTo>
                    <a:pt x="179" y="25"/>
                  </a:lnTo>
                  <a:lnTo>
                    <a:pt x="171" y="19"/>
                  </a:lnTo>
                  <a:lnTo>
                    <a:pt x="163" y="14"/>
                  </a:lnTo>
                  <a:lnTo>
                    <a:pt x="157" y="11"/>
                  </a:lnTo>
                  <a:lnTo>
                    <a:pt x="153" y="8"/>
                  </a:lnTo>
                  <a:lnTo>
                    <a:pt x="147" y="6"/>
                  </a:lnTo>
                  <a:lnTo>
                    <a:pt x="143" y="5"/>
                  </a:lnTo>
                  <a:lnTo>
                    <a:pt x="137" y="4"/>
                  </a:lnTo>
                  <a:lnTo>
                    <a:pt x="132" y="3"/>
                  </a:lnTo>
                  <a:lnTo>
                    <a:pt x="127" y="1"/>
                  </a:lnTo>
                  <a:lnTo>
                    <a:pt x="122" y="1"/>
                  </a:lnTo>
                  <a:lnTo>
                    <a:pt x="116" y="1"/>
                  </a:lnTo>
                  <a:lnTo>
                    <a:pt x="111" y="0"/>
                  </a:lnTo>
                  <a:lnTo>
                    <a:pt x="105" y="0"/>
                  </a:lnTo>
                  <a:lnTo>
                    <a:pt x="100" y="1"/>
                  </a:lnTo>
                  <a:lnTo>
                    <a:pt x="95" y="1"/>
                  </a:lnTo>
                  <a:lnTo>
                    <a:pt x="89" y="1"/>
                  </a:lnTo>
                  <a:lnTo>
                    <a:pt x="84" y="3"/>
                  </a:lnTo>
                  <a:lnTo>
                    <a:pt x="79" y="4"/>
                  </a:lnTo>
                  <a:lnTo>
                    <a:pt x="74" y="5"/>
                  </a:lnTo>
                  <a:lnTo>
                    <a:pt x="69" y="8"/>
                  </a:lnTo>
                  <a:lnTo>
                    <a:pt x="63" y="9"/>
                  </a:lnTo>
                  <a:lnTo>
                    <a:pt x="59" y="11"/>
                  </a:lnTo>
                  <a:lnTo>
                    <a:pt x="49" y="16"/>
                  </a:lnTo>
                  <a:lnTo>
                    <a:pt x="42" y="22"/>
                  </a:lnTo>
                  <a:lnTo>
                    <a:pt x="34" y="27"/>
                  </a:lnTo>
                  <a:lnTo>
                    <a:pt x="27" y="36"/>
                  </a:lnTo>
                  <a:lnTo>
                    <a:pt x="19" y="44"/>
                  </a:lnTo>
                  <a:lnTo>
                    <a:pt x="14" y="52"/>
                  </a:lnTo>
                  <a:lnTo>
                    <a:pt x="9" y="60"/>
                  </a:lnTo>
                  <a:lnTo>
                    <a:pt x="6" y="70"/>
                  </a:lnTo>
                  <a:lnTo>
                    <a:pt x="3" y="75"/>
                  </a:lnTo>
                  <a:lnTo>
                    <a:pt x="2" y="80"/>
                  </a:lnTo>
                  <a:lnTo>
                    <a:pt x="1" y="86"/>
                  </a:lnTo>
                  <a:lnTo>
                    <a:pt x="1" y="91"/>
                  </a:lnTo>
                  <a:lnTo>
                    <a:pt x="1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1" y="112"/>
                  </a:lnTo>
                  <a:lnTo>
                    <a:pt x="1" y="115"/>
                  </a:lnTo>
                  <a:lnTo>
                    <a:pt x="1" y="122"/>
                  </a:lnTo>
                  <a:lnTo>
                    <a:pt x="2" y="125"/>
                  </a:lnTo>
                  <a:lnTo>
                    <a:pt x="4" y="132"/>
                  </a:lnTo>
                  <a:lnTo>
                    <a:pt x="7" y="140"/>
                  </a:lnTo>
                  <a:lnTo>
                    <a:pt x="13" y="150"/>
                  </a:lnTo>
                  <a:lnTo>
                    <a:pt x="17" y="158"/>
                  </a:lnTo>
                  <a:lnTo>
                    <a:pt x="24" y="168"/>
                  </a:lnTo>
                  <a:lnTo>
                    <a:pt x="31" y="174"/>
                  </a:lnTo>
                  <a:lnTo>
                    <a:pt x="39" y="180"/>
                  </a:lnTo>
                  <a:lnTo>
                    <a:pt x="47" y="186"/>
                  </a:lnTo>
                  <a:lnTo>
                    <a:pt x="57" y="192"/>
                  </a:lnTo>
                  <a:lnTo>
                    <a:pt x="66" y="196"/>
                  </a:lnTo>
                  <a:lnTo>
                    <a:pt x="75" y="201"/>
                  </a:lnTo>
                  <a:lnTo>
                    <a:pt x="81" y="202"/>
                  </a:lnTo>
                  <a:lnTo>
                    <a:pt x="86" y="203"/>
                  </a:lnTo>
                  <a:lnTo>
                    <a:pt x="91" y="205"/>
                  </a:lnTo>
                  <a:lnTo>
                    <a:pt x="97" y="206"/>
                  </a:lnTo>
                  <a:lnTo>
                    <a:pt x="97" y="206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Freeform 105"/>
            <p:cNvSpPr>
              <a:spLocks/>
            </p:cNvSpPr>
            <p:nvPr/>
          </p:nvSpPr>
          <p:spPr bwMode="auto">
            <a:xfrm>
              <a:off x="1238220" y="5029206"/>
              <a:ext cx="74612" cy="87312"/>
            </a:xfrm>
            <a:custGeom>
              <a:avLst/>
              <a:gdLst/>
              <a:ahLst/>
              <a:cxnLst>
                <a:cxn ang="0">
                  <a:pos x="42" y="110"/>
                </a:cxn>
                <a:cxn ang="0">
                  <a:pos x="50" y="110"/>
                </a:cxn>
                <a:cxn ang="0">
                  <a:pos x="60" y="109"/>
                </a:cxn>
                <a:cxn ang="0">
                  <a:pos x="68" y="104"/>
                </a:cxn>
                <a:cxn ang="0">
                  <a:pos x="76" y="99"/>
                </a:cxn>
                <a:cxn ang="0">
                  <a:pos x="83" y="90"/>
                </a:cxn>
                <a:cxn ang="0">
                  <a:pos x="88" y="81"/>
                </a:cxn>
                <a:cxn ang="0">
                  <a:pos x="90" y="76"/>
                </a:cxn>
                <a:cxn ang="0">
                  <a:pos x="92" y="71"/>
                </a:cxn>
                <a:cxn ang="0">
                  <a:pos x="92" y="65"/>
                </a:cxn>
                <a:cxn ang="0">
                  <a:pos x="95" y="62"/>
                </a:cxn>
                <a:cxn ang="0">
                  <a:pos x="95" y="55"/>
                </a:cxn>
                <a:cxn ang="0">
                  <a:pos x="95" y="49"/>
                </a:cxn>
                <a:cxn ang="0">
                  <a:pos x="94" y="44"/>
                </a:cxn>
                <a:cxn ang="0">
                  <a:pos x="92" y="38"/>
                </a:cxn>
                <a:cxn ang="0">
                  <a:pos x="91" y="33"/>
                </a:cxn>
                <a:cxn ang="0">
                  <a:pos x="90" y="28"/>
                </a:cxn>
                <a:cxn ang="0">
                  <a:pos x="86" y="23"/>
                </a:cxn>
                <a:cxn ang="0">
                  <a:pos x="85" y="19"/>
                </a:cxn>
                <a:cxn ang="0">
                  <a:pos x="79" y="12"/>
                </a:cxn>
                <a:cxn ang="0">
                  <a:pos x="71" y="6"/>
                </a:cxn>
                <a:cxn ang="0">
                  <a:pos x="63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5" y="2"/>
                </a:cxn>
                <a:cxn ang="0">
                  <a:pos x="27" y="6"/>
                </a:cxn>
                <a:cxn ang="0">
                  <a:pos x="19" y="12"/>
                </a:cxn>
                <a:cxn ang="0">
                  <a:pos x="12" y="19"/>
                </a:cxn>
                <a:cxn ang="0">
                  <a:pos x="7" y="28"/>
                </a:cxn>
                <a:cxn ang="0">
                  <a:pos x="4" y="32"/>
                </a:cxn>
                <a:cxn ang="0">
                  <a:pos x="3" y="38"/>
                </a:cxn>
                <a:cxn ang="0">
                  <a:pos x="1" y="43"/>
                </a:cxn>
                <a:cxn ang="0">
                  <a:pos x="1" y="49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1"/>
                </a:cxn>
                <a:cxn ang="0">
                  <a:pos x="3" y="75"/>
                </a:cxn>
                <a:cxn ang="0">
                  <a:pos x="4" y="80"/>
                </a:cxn>
                <a:cxn ang="0">
                  <a:pos x="7" y="85"/>
                </a:cxn>
                <a:cxn ang="0">
                  <a:pos x="9" y="90"/>
                </a:cxn>
                <a:cxn ang="0">
                  <a:pos x="16" y="97"/>
                </a:cxn>
                <a:cxn ang="0">
                  <a:pos x="23" y="104"/>
                </a:cxn>
                <a:cxn ang="0">
                  <a:pos x="27" y="105"/>
                </a:cxn>
                <a:cxn ang="0">
                  <a:pos x="32" y="107"/>
                </a:cxn>
                <a:cxn ang="0">
                  <a:pos x="37" y="109"/>
                </a:cxn>
                <a:cxn ang="0">
                  <a:pos x="42" y="110"/>
                </a:cxn>
                <a:cxn ang="0">
                  <a:pos x="42" y="110"/>
                </a:cxn>
              </a:cxnLst>
              <a:rect l="0" t="0" r="r" b="b"/>
              <a:pathLst>
                <a:path w="95" h="110">
                  <a:moveTo>
                    <a:pt x="42" y="110"/>
                  </a:moveTo>
                  <a:lnTo>
                    <a:pt x="50" y="110"/>
                  </a:lnTo>
                  <a:lnTo>
                    <a:pt x="60" y="109"/>
                  </a:lnTo>
                  <a:lnTo>
                    <a:pt x="68" y="104"/>
                  </a:lnTo>
                  <a:lnTo>
                    <a:pt x="76" y="99"/>
                  </a:lnTo>
                  <a:lnTo>
                    <a:pt x="83" y="90"/>
                  </a:lnTo>
                  <a:lnTo>
                    <a:pt x="88" y="81"/>
                  </a:lnTo>
                  <a:lnTo>
                    <a:pt x="90" y="76"/>
                  </a:lnTo>
                  <a:lnTo>
                    <a:pt x="92" y="71"/>
                  </a:lnTo>
                  <a:lnTo>
                    <a:pt x="92" y="65"/>
                  </a:lnTo>
                  <a:lnTo>
                    <a:pt x="95" y="62"/>
                  </a:lnTo>
                  <a:lnTo>
                    <a:pt x="95" y="55"/>
                  </a:lnTo>
                  <a:lnTo>
                    <a:pt x="95" y="49"/>
                  </a:lnTo>
                  <a:lnTo>
                    <a:pt x="94" y="44"/>
                  </a:lnTo>
                  <a:lnTo>
                    <a:pt x="92" y="38"/>
                  </a:lnTo>
                  <a:lnTo>
                    <a:pt x="91" y="33"/>
                  </a:lnTo>
                  <a:lnTo>
                    <a:pt x="90" y="28"/>
                  </a:lnTo>
                  <a:lnTo>
                    <a:pt x="86" y="23"/>
                  </a:lnTo>
                  <a:lnTo>
                    <a:pt x="85" y="19"/>
                  </a:lnTo>
                  <a:lnTo>
                    <a:pt x="79" y="12"/>
                  </a:lnTo>
                  <a:lnTo>
                    <a:pt x="71" y="6"/>
                  </a:lnTo>
                  <a:lnTo>
                    <a:pt x="63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5" y="2"/>
                  </a:lnTo>
                  <a:lnTo>
                    <a:pt x="27" y="6"/>
                  </a:lnTo>
                  <a:lnTo>
                    <a:pt x="19" y="12"/>
                  </a:lnTo>
                  <a:lnTo>
                    <a:pt x="12" y="19"/>
                  </a:lnTo>
                  <a:lnTo>
                    <a:pt x="7" y="28"/>
                  </a:lnTo>
                  <a:lnTo>
                    <a:pt x="4" y="32"/>
                  </a:lnTo>
                  <a:lnTo>
                    <a:pt x="3" y="38"/>
                  </a:lnTo>
                  <a:lnTo>
                    <a:pt x="1" y="43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0" y="65"/>
                  </a:lnTo>
                  <a:lnTo>
                    <a:pt x="2" y="71"/>
                  </a:lnTo>
                  <a:lnTo>
                    <a:pt x="3" y="75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9" y="90"/>
                  </a:lnTo>
                  <a:lnTo>
                    <a:pt x="16" y="97"/>
                  </a:lnTo>
                  <a:lnTo>
                    <a:pt x="23" y="104"/>
                  </a:lnTo>
                  <a:lnTo>
                    <a:pt x="27" y="105"/>
                  </a:lnTo>
                  <a:lnTo>
                    <a:pt x="32" y="107"/>
                  </a:lnTo>
                  <a:lnTo>
                    <a:pt x="37" y="109"/>
                  </a:lnTo>
                  <a:lnTo>
                    <a:pt x="42" y="110"/>
                  </a:lnTo>
                  <a:lnTo>
                    <a:pt x="42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Freeform 106"/>
            <p:cNvSpPr>
              <a:spLocks/>
            </p:cNvSpPr>
            <p:nvPr/>
          </p:nvSpPr>
          <p:spPr bwMode="auto">
            <a:xfrm>
              <a:off x="1416020" y="5086356"/>
              <a:ext cx="160337" cy="163512"/>
            </a:xfrm>
            <a:custGeom>
              <a:avLst/>
              <a:gdLst/>
              <a:ahLst/>
              <a:cxnLst>
                <a:cxn ang="0">
                  <a:pos x="94" y="205"/>
                </a:cxn>
                <a:cxn ang="0">
                  <a:pos x="104" y="205"/>
                </a:cxn>
                <a:cxn ang="0">
                  <a:pos x="114" y="205"/>
                </a:cxn>
                <a:cxn ang="0">
                  <a:pos x="124" y="203"/>
                </a:cxn>
                <a:cxn ang="0">
                  <a:pos x="137" y="198"/>
                </a:cxn>
                <a:cxn ang="0">
                  <a:pos x="156" y="189"/>
                </a:cxn>
                <a:cxn ang="0">
                  <a:pos x="170" y="176"/>
                </a:cxn>
                <a:cxn ang="0">
                  <a:pos x="182" y="162"/>
                </a:cxn>
                <a:cxn ang="0">
                  <a:pos x="192" y="144"/>
                </a:cxn>
                <a:cxn ang="0">
                  <a:pos x="197" y="131"/>
                </a:cxn>
                <a:cxn ang="0">
                  <a:pos x="199" y="121"/>
                </a:cxn>
                <a:cxn ang="0">
                  <a:pos x="201" y="111"/>
                </a:cxn>
                <a:cxn ang="0">
                  <a:pos x="201" y="100"/>
                </a:cxn>
                <a:cxn ang="0">
                  <a:pos x="199" y="88"/>
                </a:cxn>
                <a:cxn ang="0">
                  <a:pos x="199" y="79"/>
                </a:cxn>
                <a:cxn ang="0">
                  <a:pos x="196" y="69"/>
                </a:cxn>
                <a:cxn ang="0">
                  <a:pos x="192" y="59"/>
                </a:cxn>
                <a:cxn ang="0">
                  <a:pos x="186" y="46"/>
                </a:cxn>
                <a:cxn ang="0">
                  <a:pos x="173" y="31"/>
                </a:cxn>
                <a:cxn ang="0">
                  <a:pos x="160" y="18"/>
                </a:cxn>
                <a:cxn ang="0">
                  <a:pos x="141" y="8"/>
                </a:cxn>
                <a:cxn ang="0">
                  <a:pos x="123" y="3"/>
                </a:cxn>
                <a:cxn ang="0">
                  <a:pos x="109" y="0"/>
                </a:cxn>
                <a:cxn ang="0">
                  <a:pos x="98" y="0"/>
                </a:cxn>
                <a:cxn ang="0">
                  <a:pos x="82" y="2"/>
                </a:cxn>
                <a:cxn ang="0">
                  <a:pos x="63" y="7"/>
                </a:cxn>
                <a:cxn ang="0">
                  <a:pos x="47" y="17"/>
                </a:cxn>
                <a:cxn ang="0">
                  <a:pos x="32" y="29"/>
                </a:cxn>
                <a:cxn ang="0">
                  <a:pos x="18" y="44"/>
                </a:cxn>
                <a:cxn ang="0">
                  <a:pos x="9" y="61"/>
                </a:cxn>
                <a:cxn ang="0">
                  <a:pos x="4" y="75"/>
                </a:cxn>
                <a:cxn ang="0">
                  <a:pos x="1" y="86"/>
                </a:cxn>
                <a:cxn ang="0">
                  <a:pos x="1" y="96"/>
                </a:cxn>
                <a:cxn ang="0">
                  <a:pos x="0" y="107"/>
                </a:cxn>
                <a:cxn ang="0">
                  <a:pos x="1" y="117"/>
                </a:cxn>
                <a:cxn ang="0">
                  <a:pos x="2" y="127"/>
                </a:cxn>
                <a:cxn ang="0">
                  <a:pos x="7" y="141"/>
                </a:cxn>
                <a:cxn ang="0">
                  <a:pos x="16" y="159"/>
                </a:cxn>
                <a:cxn ang="0">
                  <a:pos x="27" y="174"/>
                </a:cxn>
                <a:cxn ang="0">
                  <a:pos x="43" y="186"/>
                </a:cxn>
                <a:cxn ang="0">
                  <a:pos x="59" y="198"/>
                </a:cxn>
                <a:cxn ang="0">
                  <a:pos x="73" y="201"/>
                </a:cxn>
                <a:cxn ang="0">
                  <a:pos x="84" y="205"/>
                </a:cxn>
                <a:cxn ang="0">
                  <a:pos x="89" y="206"/>
                </a:cxn>
              </a:cxnLst>
              <a:rect l="0" t="0" r="r" b="b"/>
              <a:pathLst>
                <a:path w="202" h="206">
                  <a:moveTo>
                    <a:pt x="89" y="206"/>
                  </a:moveTo>
                  <a:lnTo>
                    <a:pt x="94" y="205"/>
                  </a:lnTo>
                  <a:lnTo>
                    <a:pt x="99" y="205"/>
                  </a:lnTo>
                  <a:lnTo>
                    <a:pt x="104" y="205"/>
                  </a:lnTo>
                  <a:lnTo>
                    <a:pt x="109" y="205"/>
                  </a:lnTo>
                  <a:lnTo>
                    <a:pt x="114" y="205"/>
                  </a:lnTo>
                  <a:lnTo>
                    <a:pt x="119" y="204"/>
                  </a:lnTo>
                  <a:lnTo>
                    <a:pt x="124" y="203"/>
                  </a:lnTo>
                  <a:lnTo>
                    <a:pt x="129" y="201"/>
                  </a:lnTo>
                  <a:lnTo>
                    <a:pt x="137" y="198"/>
                  </a:lnTo>
                  <a:lnTo>
                    <a:pt x="147" y="194"/>
                  </a:lnTo>
                  <a:lnTo>
                    <a:pt x="156" y="189"/>
                  </a:lnTo>
                  <a:lnTo>
                    <a:pt x="163" y="184"/>
                  </a:lnTo>
                  <a:lnTo>
                    <a:pt x="170" y="176"/>
                  </a:lnTo>
                  <a:lnTo>
                    <a:pt x="177" y="169"/>
                  </a:lnTo>
                  <a:lnTo>
                    <a:pt x="182" y="162"/>
                  </a:lnTo>
                  <a:lnTo>
                    <a:pt x="189" y="153"/>
                  </a:lnTo>
                  <a:lnTo>
                    <a:pt x="192" y="144"/>
                  </a:lnTo>
                  <a:lnTo>
                    <a:pt x="196" y="136"/>
                  </a:lnTo>
                  <a:lnTo>
                    <a:pt x="197" y="131"/>
                  </a:lnTo>
                  <a:lnTo>
                    <a:pt x="199" y="126"/>
                  </a:lnTo>
                  <a:lnTo>
                    <a:pt x="199" y="121"/>
                  </a:lnTo>
                  <a:lnTo>
                    <a:pt x="202" y="116"/>
                  </a:lnTo>
                  <a:lnTo>
                    <a:pt x="201" y="111"/>
                  </a:lnTo>
                  <a:lnTo>
                    <a:pt x="201" y="105"/>
                  </a:lnTo>
                  <a:lnTo>
                    <a:pt x="201" y="100"/>
                  </a:lnTo>
                  <a:lnTo>
                    <a:pt x="201" y="95"/>
                  </a:lnTo>
                  <a:lnTo>
                    <a:pt x="199" y="88"/>
                  </a:lnTo>
                  <a:lnTo>
                    <a:pt x="199" y="84"/>
                  </a:lnTo>
                  <a:lnTo>
                    <a:pt x="199" y="79"/>
                  </a:lnTo>
                  <a:lnTo>
                    <a:pt x="198" y="75"/>
                  </a:lnTo>
                  <a:lnTo>
                    <a:pt x="196" y="69"/>
                  </a:lnTo>
                  <a:lnTo>
                    <a:pt x="194" y="64"/>
                  </a:lnTo>
                  <a:lnTo>
                    <a:pt x="192" y="59"/>
                  </a:lnTo>
                  <a:lnTo>
                    <a:pt x="191" y="55"/>
                  </a:lnTo>
                  <a:lnTo>
                    <a:pt x="186" y="46"/>
                  </a:lnTo>
                  <a:lnTo>
                    <a:pt x="181" y="39"/>
                  </a:lnTo>
                  <a:lnTo>
                    <a:pt x="173" y="31"/>
                  </a:lnTo>
                  <a:lnTo>
                    <a:pt x="167" y="24"/>
                  </a:lnTo>
                  <a:lnTo>
                    <a:pt x="160" y="18"/>
                  </a:lnTo>
                  <a:lnTo>
                    <a:pt x="151" y="13"/>
                  </a:lnTo>
                  <a:lnTo>
                    <a:pt x="141" y="8"/>
                  </a:lnTo>
                  <a:lnTo>
                    <a:pt x="132" y="5"/>
                  </a:lnTo>
                  <a:lnTo>
                    <a:pt x="123" y="3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2" y="0"/>
                  </a:lnTo>
                  <a:lnTo>
                    <a:pt x="82" y="2"/>
                  </a:lnTo>
                  <a:lnTo>
                    <a:pt x="73" y="4"/>
                  </a:lnTo>
                  <a:lnTo>
                    <a:pt x="63" y="7"/>
                  </a:lnTo>
                  <a:lnTo>
                    <a:pt x="56" y="13"/>
                  </a:lnTo>
                  <a:lnTo>
                    <a:pt x="47" y="17"/>
                  </a:lnTo>
                  <a:lnTo>
                    <a:pt x="41" y="23"/>
                  </a:lnTo>
                  <a:lnTo>
                    <a:pt x="32" y="29"/>
                  </a:lnTo>
                  <a:lnTo>
                    <a:pt x="25" y="36"/>
                  </a:lnTo>
                  <a:lnTo>
                    <a:pt x="18" y="44"/>
                  </a:lnTo>
                  <a:lnTo>
                    <a:pt x="15" y="53"/>
                  </a:lnTo>
                  <a:lnTo>
                    <a:pt x="9" y="61"/>
                  </a:lnTo>
                  <a:lnTo>
                    <a:pt x="6" y="71"/>
                  </a:lnTo>
                  <a:lnTo>
                    <a:pt x="4" y="75"/>
                  </a:lnTo>
                  <a:lnTo>
                    <a:pt x="2" y="81"/>
                  </a:lnTo>
                  <a:lnTo>
                    <a:pt x="1" y="86"/>
                  </a:lnTo>
                  <a:lnTo>
                    <a:pt x="1" y="91"/>
                  </a:lnTo>
                  <a:lnTo>
                    <a:pt x="1" y="96"/>
                  </a:lnTo>
                  <a:lnTo>
                    <a:pt x="0" y="101"/>
                  </a:lnTo>
                  <a:lnTo>
                    <a:pt x="0" y="107"/>
                  </a:lnTo>
                  <a:lnTo>
                    <a:pt x="1" y="112"/>
                  </a:lnTo>
                  <a:lnTo>
                    <a:pt x="1" y="117"/>
                  </a:lnTo>
                  <a:lnTo>
                    <a:pt x="1" y="122"/>
                  </a:lnTo>
                  <a:lnTo>
                    <a:pt x="2" y="127"/>
                  </a:lnTo>
                  <a:lnTo>
                    <a:pt x="5" y="132"/>
                  </a:lnTo>
                  <a:lnTo>
                    <a:pt x="7" y="141"/>
                  </a:lnTo>
                  <a:lnTo>
                    <a:pt x="11" y="150"/>
                  </a:lnTo>
                  <a:lnTo>
                    <a:pt x="16" y="159"/>
                  </a:lnTo>
                  <a:lnTo>
                    <a:pt x="22" y="168"/>
                  </a:lnTo>
                  <a:lnTo>
                    <a:pt x="27" y="174"/>
                  </a:lnTo>
                  <a:lnTo>
                    <a:pt x="35" y="181"/>
                  </a:lnTo>
                  <a:lnTo>
                    <a:pt x="43" y="186"/>
                  </a:lnTo>
                  <a:lnTo>
                    <a:pt x="51" y="193"/>
                  </a:lnTo>
                  <a:lnTo>
                    <a:pt x="59" y="198"/>
                  </a:lnTo>
                  <a:lnTo>
                    <a:pt x="69" y="201"/>
                  </a:lnTo>
                  <a:lnTo>
                    <a:pt x="73" y="201"/>
                  </a:lnTo>
                  <a:lnTo>
                    <a:pt x="79" y="204"/>
                  </a:lnTo>
                  <a:lnTo>
                    <a:pt x="84" y="205"/>
                  </a:lnTo>
                  <a:lnTo>
                    <a:pt x="89" y="206"/>
                  </a:lnTo>
                  <a:lnTo>
                    <a:pt x="89" y="206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Freeform 107"/>
            <p:cNvSpPr>
              <a:spLocks/>
            </p:cNvSpPr>
            <p:nvPr/>
          </p:nvSpPr>
          <p:spPr bwMode="auto">
            <a:xfrm>
              <a:off x="1438245" y="5124456"/>
              <a:ext cx="74612" cy="88900"/>
            </a:xfrm>
            <a:custGeom>
              <a:avLst/>
              <a:gdLst/>
              <a:ahLst/>
              <a:cxnLst>
                <a:cxn ang="0">
                  <a:pos x="41" y="111"/>
                </a:cxn>
                <a:cxn ang="0">
                  <a:pos x="51" y="111"/>
                </a:cxn>
                <a:cxn ang="0">
                  <a:pos x="60" y="109"/>
                </a:cxn>
                <a:cxn ang="0">
                  <a:pos x="67" y="104"/>
                </a:cxn>
                <a:cxn ang="0">
                  <a:pos x="75" y="99"/>
                </a:cxn>
                <a:cxn ang="0">
                  <a:pos x="81" y="90"/>
                </a:cxn>
                <a:cxn ang="0">
                  <a:pos x="87" y="83"/>
                </a:cxn>
                <a:cxn ang="0">
                  <a:pos x="88" y="78"/>
                </a:cxn>
                <a:cxn ang="0">
                  <a:pos x="90" y="72"/>
                </a:cxn>
                <a:cxn ang="0">
                  <a:pos x="92" y="67"/>
                </a:cxn>
                <a:cxn ang="0">
                  <a:pos x="93" y="62"/>
                </a:cxn>
                <a:cxn ang="0">
                  <a:pos x="93" y="56"/>
                </a:cxn>
                <a:cxn ang="0">
                  <a:pos x="93" y="51"/>
                </a:cxn>
                <a:cxn ang="0">
                  <a:pos x="93" y="46"/>
                </a:cxn>
                <a:cxn ang="0">
                  <a:pos x="92" y="39"/>
                </a:cxn>
                <a:cxn ang="0">
                  <a:pos x="90" y="35"/>
                </a:cxn>
                <a:cxn ang="0">
                  <a:pos x="90" y="28"/>
                </a:cxn>
                <a:cxn ang="0">
                  <a:pos x="87" y="25"/>
                </a:cxn>
                <a:cxn ang="0">
                  <a:pos x="85" y="21"/>
                </a:cxn>
                <a:cxn ang="0">
                  <a:pos x="78" y="12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4" y="1"/>
                </a:cxn>
                <a:cxn ang="0">
                  <a:pos x="49" y="0"/>
                </a:cxn>
                <a:cxn ang="0">
                  <a:pos x="44" y="0"/>
                </a:cxn>
                <a:cxn ang="0">
                  <a:pos x="39" y="0"/>
                </a:cxn>
                <a:cxn ang="0">
                  <a:pos x="35" y="2"/>
                </a:cxn>
                <a:cxn ang="0">
                  <a:pos x="26" y="6"/>
                </a:cxn>
                <a:cxn ang="0">
                  <a:pos x="19" y="12"/>
                </a:cxn>
                <a:cxn ang="0">
                  <a:pos x="13" y="20"/>
                </a:cxn>
                <a:cxn ang="0">
                  <a:pos x="8" y="28"/>
                </a:cxn>
                <a:cxn ang="0">
                  <a:pos x="5" y="33"/>
                </a:cxn>
                <a:cxn ang="0">
                  <a:pos x="4" y="38"/>
                </a:cxn>
                <a:cxn ang="0">
                  <a:pos x="3" y="44"/>
                </a:cxn>
                <a:cxn ang="0">
                  <a:pos x="3" y="51"/>
                </a:cxn>
                <a:cxn ang="0">
                  <a:pos x="0" y="56"/>
                </a:cxn>
                <a:cxn ang="0">
                  <a:pos x="0" y="62"/>
                </a:cxn>
                <a:cxn ang="0">
                  <a:pos x="0" y="67"/>
                </a:cxn>
                <a:cxn ang="0">
                  <a:pos x="3" y="72"/>
                </a:cxn>
                <a:cxn ang="0">
                  <a:pos x="3" y="77"/>
                </a:cxn>
                <a:cxn ang="0">
                  <a:pos x="5" y="82"/>
                </a:cxn>
                <a:cxn ang="0">
                  <a:pos x="8" y="87"/>
                </a:cxn>
                <a:cxn ang="0">
                  <a:pos x="10" y="90"/>
                </a:cxn>
                <a:cxn ang="0">
                  <a:pos x="15" y="98"/>
                </a:cxn>
                <a:cxn ang="0">
                  <a:pos x="23" y="104"/>
                </a:cxn>
                <a:cxn ang="0">
                  <a:pos x="26" y="106"/>
                </a:cxn>
                <a:cxn ang="0">
                  <a:pos x="31" y="109"/>
                </a:cxn>
                <a:cxn ang="0">
                  <a:pos x="36" y="110"/>
                </a:cxn>
                <a:cxn ang="0">
                  <a:pos x="41" y="111"/>
                </a:cxn>
                <a:cxn ang="0">
                  <a:pos x="41" y="111"/>
                </a:cxn>
              </a:cxnLst>
              <a:rect l="0" t="0" r="r" b="b"/>
              <a:pathLst>
                <a:path w="93" h="111">
                  <a:moveTo>
                    <a:pt x="41" y="111"/>
                  </a:moveTo>
                  <a:lnTo>
                    <a:pt x="51" y="111"/>
                  </a:lnTo>
                  <a:lnTo>
                    <a:pt x="60" y="109"/>
                  </a:lnTo>
                  <a:lnTo>
                    <a:pt x="67" y="104"/>
                  </a:lnTo>
                  <a:lnTo>
                    <a:pt x="75" y="99"/>
                  </a:lnTo>
                  <a:lnTo>
                    <a:pt x="81" y="90"/>
                  </a:lnTo>
                  <a:lnTo>
                    <a:pt x="87" y="83"/>
                  </a:lnTo>
                  <a:lnTo>
                    <a:pt x="88" y="78"/>
                  </a:lnTo>
                  <a:lnTo>
                    <a:pt x="90" y="72"/>
                  </a:lnTo>
                  <a:lnTo>
                    <a:pt x="92" y="67"/>
                  </a:lnTo>
                  <a:lnTo>
                    <a:pt x="93" y="62"/>
                  </a:lnTo>
                  <a:lnTo>
                    <a:pt x="93" y="56"/>
                  </a:lnTo>
                  <a:lnTo>
                    <a:pt x="93" y="51"/>
                  </a:lnTo>
                  <a:lnTo>
                    <a:pt x="93" y="46"/>
                  </a:lnTo>
                  <a:lnTo>
                    <a:pt x="92" y="39"/>
                  </a:lnTo>
                  <a:lnTo>
                    <a:pt x="90" y="35"/>
                  </a:lnTo>
                  <a:lnTo>
                    <a:pt x="90" y="28"/>
                  </a:lnTo>
                  <a:lnTo>
                    <a:pt x="87" y="25"/>
                  </a:lnTo>
                  <a:lnTo>
                    <a:pt x="85" y="21"/>
                  </a:lnTo>
                  <a:lnTo>
                    <a:pt x="78" y="12"/>
                  </a:lnTo>
                  <a:lnTo>
                    <a:pt x="71" y="6"/>
                  </a:lnTo>
                  <a:lnTo>
                    <a:pt x="62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5" y="2"/>
                  </a:lnTo>
                  <a:lnTo>
                    <a:pt x="26" y="6"/>
                  </a:lnTo>
                  <a:lnTo>
                    <a:pt x="19" y="12"/>
                  </a:lnTo>
                  <a:lnTo>
                    <a:pt x="13" y="20"/>
                  </a:lnTo>
                  <a:lnTo>
                    <a:pt x="8" y="28"/>
                  </a:lnTo>
                  <a:lnTo>
                    <a:pt x="5" y="33"/>
                  </a:lnTo>
                  <a:lnTo>
                    <a:pt x="4" y="38"/>
                  </a:lnTo>
                  <a:lnTo>
                    <a:pt x="3" y="44"/>
                  </a:lnTo>
                  <a:lnTo>
                    <a:pt x="3" y="51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3" y="72"/>
                  </a:lnTo>
                  <a:lnTo>
                    <a:pt x="3" y="77"/>
                  </a:lnTo>
                  <a:lnTo>
                    <a:pt x="5" y="82"/>
                  </a:lnTo>
                  <a:lnTo>
                    <a:pt x="8" y="87"/>
                  </a:lnTo>
                  <a:lnTo>
                    <a:pt x="10" y="90"/>
                  </a:lnTo>
                  <a:lnTo>
                    <a:pt x="15" y="98"/>
                  </a:lnTo>
                  <a:lnTo>
                    <a:pt x="23" y="104"/>
                  </a:lnTo>
                  <a:lnTo>
                    <a:pt x="26" y="106"/>
                  </a:lnTo>
                  <a:lnTo>
                    <a:pt x="31" y="109"/>
                  </a:lnTo>
                  <a:lnTo>
                    <a:pt x="36" y="110"/>
                  </a:lnTo>
                  <a:lnTo>
                    <a:pt x="41" y="111"/>
                  </a:lnTo>
                  <a:lnTo>
                    <a:pt x="41" y="111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Freeform 108"/>
            <p:cNvSpPr>
              <a:spLocks/>
            </p:cNvSpPr>
            <p:nvPr/>
          </p:nvSpPr>
          <p:spPr bwMode="auto">
            <a:xfrm>
              <a:off x="1608108" y="5181606"/>
              <a:ext cx="158750" cy="165100"/>
            </a:xfrm>
            <a:custGeom>
              <a:avLst/>
              <a:gdLst/>
              <a:ahLst/>
              <a:cxnLst>
                <a:cxn ang="0">
                  <a:pos x="100" y="205"/>
                </a:cxn>
                <a:cxn ang="0">
                  <a:pos x="113" y="204"/>
                </a:cxn>
                <a:cxn ang="0">
                  <a:pos x="123" y="203"/>
                </a:cxn>
                <a:cxn ang="0">
                  <a:pos x="138" y="198"/>
                </a:cxn>
                <a:cxn ang="0">
                  <a:pos x="155" y="188"/>
                </a:cxn>
                <a:cxn ang="0">
                  <a:pos x="170" y="177"/>
                </a:cxn>
                <a:cxn ang="0">
                  <a:pos x="183" y="162"/>
                </a:cxn>
                <a:cxn ang="0">
                  <a:pos x="193" y="145"/>
                </a:cxn>
                <a:cxn ang="0">
                  <a:pos x="198" y="130"/>
                </a:cxn>
                <a:cxn ang="0">
                  <a:pos x="200" y="120"/>
                </a:cxn>
                <a:cxn ang="0">
                  <a:pos x="201" y="110"/>
                </a:cxn>
                <a:cxn ang="0">
                  <a:pos x="201" y="100"/>
                </a:cxn>
                <a:cxn ang="0">
                  <a:pos x="200" y="89"/>
                </a:cxn>
                <a:cxn ang="0">
                  <a:pos x="199" y="79"/>
                </a:cxn>
                <a:cxn ang="0">
                  <a:pos x="196" y="69"/>
                </a:cxn>
                <a:cxn ang="0">
                  <a:pos x="193" y="59"/>
                </a:cxn>
                <a:cxn ang="0">
                  <a:pos x="185" y="47"/>
                </a:cxn>
                <a:cxn ang="0">
                  <a:pos x="174" y="32"/>
                </a:cxn>
                <a:cxn ang="0">
                  <a:pos x="159" y="18"/>
                </a:cxn>
                <a:cxn ang="0">
                  <a:pos x="142" y="8"/>
                </a:cxn>
                <a:cxn ang="0">
                  <a:pos x="123" y="2"/>
                </a:cxn>
                <a:cxn ang="0">
                  <a:pos x="110" y="0"/>
                </a:cxn>
                <a:cxn ang="0">
                  <a:pos x="98" y="0"/>
                </a:cxn>
                <a:cxn ang="0">
                  <a:pos x="84" y="1"/>
                </a:cxn>
                <a:cxn ang="0">
                  <a:pos x="65" y="6"/>
                </a:cxn>
                <a:cxn ang="0">
                  <a:pos x="48" y="16"/>
                </a:cxn>
                <a:cxn ang="0">
                  <a:pos x="33" y="28"/>
                </a:cxn>
                <a:cxn ang="0">
                  <a:pos x="19" y="44"/>
                </a:cxn>
                <a:cxn ang="0">
                  <a:pos x="9" y="62"/>
                </a:cxn>
                <a:cxn ang="0">
                  <a:pos x="4" y="75"/>
                </a:cxn>
                <a:cxn ang="0">
                  <a:pos x="3" y="86"/>
                </a:cxn>
                <a:cxn ang="0">
                  <a:pos x="2" y="96"/>
                </a:cxn>
                <a:cxn ang="0">
                  <a:pos x="0" y="106"/>
                </a:cxn>
                <a:cxn ang="0">
                  <a:pos x="2" y="116"/>
                </a:cxn>
                <a:cxn ang="0">
                  <a:pos x="3" y="126"/>
                </a:cxn>
                <a:cxn ang="0">
                  <a:pos x="8" y="141"/>
                </a:cxn>
                <a:cxn ang="0">
                  <a:pos x="17" y="158"/>
                </a:cxn>
                <a:cxn ang="0">
                  <a:pos x="29" y="174"/>
                </a:cxn>
                <a:cxn ang="0">
                  <a:pos x="44" y="187"/>
                </a:cxn>
                <a:cxn ang="0">
                  <a:pos x="60" y="197"/>
                </a:cxn>
                <a:cxn ang="0">
                  <a:pos x="75" y="202"/>
                </a:cxn>
                <a:cxn ang="0">
                  <a:pos x="85" y="204"/>
                </a:cxn>
                <a:cxn ang="0">
                  <a:pos x="90" y="207"/>
                </a:cxn>
              </a:cxnLst>
              <a:rect l="0" t="0" r="r" b="b"/>
              <a:pathLst>
                <a:path w="201" h="207">
                  <a:moveTo>
                    <a:pt x="90" y="207"/>
                  </a:moveTo>
                  <a:lnTo>
                    <a:pt x="100" y="205"/>
                  </a:lnTo>
                  <a:lnTo>
                    <a:pt x="110" y="205"/>
                  </a:lnTo>
                  <a:lnTo>
                    <a:pt x="113" y="204"/>
                  </a:lnTo>
                  <a:lnTo>
                    <a:pt x="119" y="204"/>
                  </a:lnTo>
                  <a:lnTo>
                    <a:pt x="123" y="203"/>
                  </a:lnTo>
                  <a:lnTo>
                    <a:pt x="129" y="202"/>
                  </a:lnTo>
                  <a:lnTo>
                    <a:pt x="138" y="198"/>
                  </a:lnTo>
                  <a:lnTo>
                    <a:pt x="147" y="194"/>
                  </a:lnTo>
                  <a:lnTo>
                    <a:pt x="155" y="188"/>
                  </a:lnTo>
                  <a:lnTo>
                    <a:pt x="164" y="184"/>
                  </a:lnTo>
                  <a:lnTo>
                    <a:pt x="170" y="177"/>
                  </a:lnTo>
                  <a:lnTo>
                    <a:pt x="178" y="170"/>
                  </a:lnTo>
                  <a:lnTo>
                    <a:pt x="183" y="162"/>
                  </a:lnTo>
                  <a:lnTo>
                    <a:pt x="188" y="153"/>
                  </a:lnTo>
                  <a:lnTo>
                    <a:pt x="193" y="145"/>
                  </a:lnTo>
                  <a:lnTo>
                    <a:pt x="196" y="136"/>
                  </a:lnTo>
                  <a:lnTo>
                    <a:pt x="198" y="130"/>
                  </a:lnTo>
                  <a:lnTo>
                    <a:pt x="199" y="126"/>
                  </a:lnTo>
                  <a:lnTo>
                    <a:pt x="200" y="120"/>
                  </a:lnTo>
                  <a:lnTo>
                    <a:pt x="201" y="116"/>
                  </a:lnTo>
                  <a:lnTo>
                    <a:pt x="201" y="110"/>
                  </a:lnTo>
                  <a:lnTo>
                    <a:pt x="201" y="105"/>
                  </a:lnTo>
                  <a:lnTo>
                    <a:pt x="201" y="100"/>
                  </a:lnTo>
                  <a:lnTo>
                    <a:pt x="201" y="94"/>
                  </a:lnTo>
                  <a:lnTo>
                    <a:pt x="200" y="89"/>
                  </a:lnTo>
                  <a:lnTo>
                    <a:pt x="200" y="84"/>
                  </a:lnTo>
                  <a:lnTo>
                    <a:pt x="199" y="79"/>
                  </a:lnTo>
                  <a:lnTo>
                    <a:pt x="198" y="74"/>
                  </a:lnTo>
                  <a:lnTo>
                    <a:pt x="196" y="69"/>
                  </a:lnTo>
                  <a:lnTo>
                    <a:pt x="194" y="64"/>
                  </a:lnTo>
                  <a:lnTo>
                    <a:pt x="193" y="59"/>
                  </a:lnTo>
                  <a:lnTo>
                    <a:pt x="190" y="55"/>
                  </a:lnTo>
                  <a:lnTo>
                    <a:pt x="185" y="47"/>
                  </a:lnTo>
                  <a:lnTo>
                    <a:pt x="180" y="39"/>
                  </a:lnTo>
                  <a:lnTo>
                    <a:pt x="174" y="32"/>
                  </a:lnTo>
                  <a:lnTo>
                    <a:pt x="168" y="24"/>
                  </a:lnTo>
                  <a:lnTo>
                    <a:pt x="159" y="18"/>
                  </a:lnTo>
                  <a:lnTo>
                    <a:pt x="152" y="13"/>
                  </a:lnTo>
                  <a:lnTo>
                    <a:pt x="142" y="8"/>
                  </a:lnTo>
                  <a:lnTo>
                    <a:pt x="133" y="6"/>
                  </a:lnTo>
                  <a:lnTo>
                    <a:pt x="123" y="2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3" y="0"/>
                  </a:lnTo>
                  <a:lnTo>
                    <a:pt x="84" y="1"/>
                  </a:lnTo>
                  <a:lnTo>
                    <a:pt x="75" y="3"/>
                  </a:lnTo>
                  <a:lnTo>
                    <a:pt x="65" y="6"/>
                  </a:lnTo>
                  <a:lnTo>
                    <a:pt x="55" y="12"/>
                  </a:lnTo>
                  <a:lnTo>
                    <a:pt x="48" y="16"/>
                  </a:lnTo>
                  <a:lnTo>
                    <a:pt x="40" y="22"/>
                  </a:lnTo>
                  <a:lnTo>
                    <a:pt x="33" y="28"/>
                  </a:lnTo>
                  <a:lnTo>
                    <a:pt x="25" y="36"/>
                  </a:lnTo>
                  <a:lnTo>
                    <a:pt x="19" y="44"/>
                  </a:lnTo>
                  <a:lnTo>
                    <a:pt x="14" y="53"/>
                  </a:lnTo>
                  <a:lnTo>
                    <a:pt x="9" y="62"/>
                  </a:lnTo>
                  <a:lnTo>
                    <a:pt x="5" y="70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3" y="86"/>
                  </a:lnTo>
                  <a:lnTo>
                    <a:pt x="3" y="91"/>
                  </a:lnTo>
                  <a:lnTo>
                    <a:pt x="2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2" y="112"/>
                  </a:lnTo>
                  <a:lnTo>
                    <a:pt x="2" y="116"/>
                  </a:lnTo>
                  <a:lnTo>
                    <a:pt x="3" y="122"/>
                  </a:lnTo>
                  <a:lnTo>
                    <a:pt x="3" y="126"/>
                  </a:lnTo>
                  <a:lnTo>
                    <a:pt x="5" y="132"/>
                  </a:lnTo>
                  <a:lnTo>
                    <a:pt x="8" y="141"/>
                  </a:lnTo>
                  <a:lnTo>
                    <a:pt x="13" y="151"/>
                  </a:lnTo>
                  <a:lnTo>
                    <a:pt x="17" y="158"/>
                  </a:lnTo>
                  <a:lnTo>
                    <a:pt x="23" y="168"/>
                  </a:lnTo>
                  <a:lnTo>
                    <a:pt x="29" y="174"/>
                  </a:lnTo>
                  <a:lnTo>
                    <a:pt x="35" y="181"/>
                  </a:lnTo>
                  <a:lnTo>
                    <a:pt x="44" y="187"/>
                  </a:lnTo>
                  <a:lnTo>
                    <a:pt x="51" y="193"/>
                  </a:lnTo>
                  <a:lnTo>
                    <a:pt x="60" y="197"/>
                  </a:lnTo>
                  <a:lnTo>
                    <a:pt x="70" y="201"/>
                  </a:lnTo>
                  <a:lnTo>
                    <a:pt x="75" y="202"/>
                  </a:lnTo>
                  <a:lnTo>
                    <a:pt x="80" y="204"/>
                  </a:lnTo>
                  <a:lnTo>
                    <a:pt x="85" y="204"/>
                  </a:lnTo>
                  <a:lnTo>
                    <a:pt x="90" y="207"/>
                  </a:lnTo>
                  <a:lnTo>
                    <a:pt x="90" y="207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Freeform 109"/>
            <p:cNvSpPr>
              <a:spLocks/>
            </p:cNvSpPr>
            <p:nvPr/>
          </p:nvSpPr>
          <p:spPr bwMode="auto">
            <a:xfrm>
              <a:off x="1625570" y="5218119"/>
              <a:ext cx="77787" cy="90487"/>
            </a:xfrm>
            <a:custGeom>
              <a:avLst/>
              <a:gdLst/>
              <a:ahLst/>
              <a:cxnLst>
                <a:cxn ang="0">
                  <a:pos x="43" y="112"/>
                </a:cxn>
                <a:cxn ang="0">
                  <a:pos x="52" y="111"/>
                </a:cxn>
                <a:cxn ang="0">
                  <a:pos x="62" y="109"/>
                </a:cxn>
                <a:cxn ang="0">
                  <a:pos x="70" y="105"/>
                </a:cxn>
                <a:cxn ang="0">
                  <a:pos x="78" y="99"/>
                </a:cxn>
                <a:cxn ang="0">
                  <a:pos x="84" y="91"/>
                </a:cxn>
                <a:cxn ang="0">
                  <a:pos x="90" y="84"/>
                </a:cxn>
                <a:cxn ang="0">
                  <a:pos x="93" y="78"/>
                </a:cxn>
                <a:cxn ang="0">
                  <a:pos x="94" y="73"/>
                </a:cxn>
                <a:cxn ang="0">
                  <a:pos x="96" y="66"/>
                </a:cxn>
                <a:cxn ang="0">
                  <a:pos x="98" y="63"/>
                </a:cxn>
                <a:cxn ang="0">
                  <a:pos x="96" y="57"/>
                </a:cxn>
                <a:cxn ang="0">
                  <a:pos x="96" y="50"/>
                </a:cxn>
                <a:cxn ang="0">
                  <a:pos x="96" y="45"/>
                </a:cxn>
                <a:cxn ang="0">
                  <a:pos x="95" y="40"/>
                </a:cxn>
                <a:cxn ang="0">
                  <a:pos x="93" y="34"/>
                </a:cxn>
                <a:cxn ang="0">
                  <a:pos x="92" y="29"/>
                </a:cxn>
                <a:cxn ang="0">
                  <a:pos x="89" y="24"/>
                </a:cxn>
                <a:cxn ang="0">
                  <a:pos x="87" y="21"/>
                </a:cxn>
                <a:cxn ang="0">
                  <a:pos x="80" y="12"/>
                </a:cxn>
                <a:cxn ang="0">
                  <a:pos x="74" y="6"/>
                </a:cxn>
                <a:cxn ang="0">
                  <a:pos x="64" y="2"/>
                </a:cxn>
                <a:cxn ang="0">
                  <a:pos x="56" y="1"/>
                </a:cxn>
                <a:cxn ang="0">
                  <a:pos x="51" y="0"/>
                </a:cxn>
                <a:cxn ang="0">
                  <a:pos x="44" y="0"/>
                </a:cxn>
                <a:cxn ang="0">
                  <a:pos x="41" y="1"/>
                </a:cxn>
                <a:cxn ang="0">
                  <a:pos x="36" y="2"/>
                </a:cxn>
                <a:cxn ang="0">
                  <a:pos x="26" y="7"/>
                </a:cxn>
                <a:cxn ang="0">
                  <a:pos x="18" y="13"/>
                </a:cxn>
                <a:cxn ang="0">
                  <a:pos x="12" y="21"/>
                </a:cxn>
                <a:cxn ang="0">
                  <a:pos x="6" y="29"/>
                </a:cxn>
                <a:cxn ang="0">
                  <a:pos x="4" y="34"/>
                </a:cxn>
                <a:cxn ang="0">
                  <a:pos x="2" y="39"/>
                </a:cxn>
                <a:cxn ang="0">
                  <a:pos x="1" y="44"/>
                </a:cxn>
                <a:cxn ang="0">
                  <a:pos x="1" y="50"/>
                </a:cxn>
                <a:cxn ang="0">
                  <a:pos x="0" y="57"/>
                </a:cxn>
                <a:cxn ang="0">
                  <a:pos x="0" y="62"/>
                </a:cxn>
                <a:cxn ang="0">
                  <a:pos x="0" y="66"/>
                </a:cxn>
                <a:cxn ang="0">
                  <a:pos x="2" y="73"/>
                </a:cxn>
                <a:cxn ang="0">
                  <a:pos x="2" y="76"/>
                </a:cxn>
                <a:cxn ang="0">
                  <a:pos x="5" y="83"/>
                </a:cxn>
                <a:cxn ang="0">
                  <a:pos x="7" y="86"/>
                </a:cxn>
                <a:cxn ang="0">
                  <a:pos x="11" y="91"/>
                </a:cxn>
                <a:cxn ang="0">
                  <a:pos x="16" y="99"/>
                </a:cxn>
                <a:cxn ang="0">
                  <a:pos x="25" y="105"/>
                </a:cxn>
                <a:cxn ang="0">
                  <a:pos x="28" y="106"/>
                </a:cxn>
                <a:cxn ang="0">
                  <a:pos x="32" y="109"/>
                </a:cxn>
                <a:cxn ang="0">
                  <a:pos x="38" y="110"/>
                </a:cxn>
                <a:cxn ang="0">
                  <a:pos x="43" y="112"/>
                </a:cxn>
                <a:cxn ang="0">
                  <a:pos x="43" y="112"/>
                </a:cxn>
              </a:cxnLst>
              <a:rect l="0" t="0" r="r" b="b"/>
              <a:pathLst>
                <a:path w="98" h="112">
                  <a:moveTo>
                    <a:pt x="43" y="112"/>
                  </a:moveTo>
                  <a:lnTo>
                    <a:pt x="52" y="111"/>
                  </a:lnTo>
                  <a:lnTo>
                    <a:pt x="62" y="109"/>
                  </a:lnTo>
                  <a:lnTo>
                    <a:pt x="70" y="105"/>
                  </a:lnTo>
                  <a:lnTo>
                    <a:pt x="78" y="99"/>
                  </a:lnTo>
                  <a:lnTo>
                    <a:pt x="84" y="91"/>
                  </a:lnTo>
                  <a:lnTo>
                    <a:pt x="90" y="84"/>
                  </a:lnTo>
                  <a:lnTo>
                    <a:pt x="93" y="78"/>
                  </a:lnTo>
                  <a:lnTo>
                    <a:pt x="94" y="73"/>
                  </a:lnTo>
                  <a:lnTo>
                    <a:pt x="96" y="66"/>
                  </a:lnTo>
                  <a:lnTo>
                    <a:pt x="98" y="63"/>
                  </a:lnTo>
                  <a:lnTo>
                    <a:pt x="96" y="57"/>
                  </a:lnTo>
                  <a:lnTo>
                    <a:pt x="96" y="50"/>
                  </a:lnTo>
                  <a:lnTo>
                    <a:pt x="96" y="45"/>
                  </a:lnTo>
                  <a:lnTo>
                    <a:pt x="95" y="40"/>
                  </a:lnTo>
                  <a:lnTo>
                    <a:pt x="93" y="34"/>
                  </a:lnTo>
                  <a:lnTo>
                    <a:pt x="92" y="29"/>
                  </a:lnTo>
                  <a:lnTo>
                    <a:pt x="89" y="24"/>
                  </a:lnTo>
                  <a:lnTo>
                    <a:pt x="87" y="21"/>
                  </a:lnTo>
                  <a:lnTo>
                    <a:pt x="80" y="12"/>
                  </a:lnTo>
                  <a:lnTo>
                    <a:pt x="74" y="6"/>
                  </a:lnTo>
                  <a:lnTo>
                    <a:pt x="64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4" y="0"/>
                  </a:lnTo>
                  <a:lnTo>
                    <a:pt x="41" y="1"/>
                  </a:lnTo>
                  <a:lnTo>
                    <a:pt x="36" y="2"/>
                  </a:lnTo>
                  <a:lnTo>
                    <a:pt x="26" y="7"/>
                  </a:lnTo>
                  <a:lnTo>
                    <a:pt x="18" y="13"/>
                  </a:lnTo>
                  <a:lnTo>
                    <a:pt x="12" y="21"/>
                  </a:lnTo>
                  <a:lnTo>
                    <a:pt x="6" y="29"/>
                  </a:lnTo>
                  <a:lnTo>
                    <a:pt x="4" y="34"/>
                  </a:lnTo>
                  <a:lnTo>
                    <a:pt x="2" y="39"/>
                  </a:lnTo>
                  <a:lnTo>
                    <a:pt x="1" y="44"/>
                  </a:lnTo>
                  <a:lnTo>
                    <a:pt x="1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5" y="83"/>
                  </a:lnTo>
                  <a:lnTo>
                    <a:pt x="7" y="86"/>
                  </a:lnTo>
                  <a:lnTo>
                    <a:pt x="11" y="91"/>
                  </a:lnTo>
                  <a:lnTo>
                    <a:pt x="16" y="99"/>
                  </a:lnTo>
                  <a:lnTo>
                    <a:pt x="25" y="105"/>
                  </a:lnTo>
                  <a:lnTo>
                    <a:pt x="28" y="106"/>
                  </a:lnTo>
                  <a:lnTo>
                    <a:pt x="32" y="109"/>
                  </a:lnTo>
                  <a:lnTo>
                    <a:pt x="38" y="110"/>
                  </a:lnTo>
                  <a:lnTo>
                    <a:pt x="43" y="112"/>
                  </a:lnTo>
                  <a:lnTo>
                    <a:pt x="43" y="112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Freeform 113"/>
            <p:cNvSpPr>
              <a:spLocks/>
            </p:cNvSpPr>
            <p:nvPr/>
          </p:nvSpPr>
          <p:spPr bwMode="auto">
            <a:xfrm>
              <a:off x="1150908" y="4897444"/>
              <a:ext cx="82550" cy="193675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235"/>
                </a:cxn>
                <a:cxn ang="0">
                  <a:pos x="29" y="245"/>
                </a:cxn>
                <a:cxn ang="0">
                  <a:pos x="106" y="9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106" h="245">
                  <a:moveTo>
                    <a:pt x="78" y="0"/>
                  </a:moveTo>
                  <a:lnTo>
                    <a:pt x="0" y="235"/>
                  </a:lnTo>
                  <a:lnTo>
                    <a:pt x="29" y="245"/>
                  </a:lnTo>
                  <a:lnTo>
                    <a:pt x="106" y="9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Freeform 121"/>
            <p:cNvSpPr>
              <a:spLocks/>
            </p:cNvSpPr>
            <p:nvPr/>
          </p:nvSpPr>
          <p:spPr bwMode="auto">
            <a:xfrm>
              <a:off x="314295" y="4787906"/>
              <a:ext cx="1022350" cy="984250"/>
            </a:xfrm>
            <a:custGeom>
              <a:avLst/>
              <a:gdLst/>
              <a:ahLst/>
              <a:cxnLst>
                <a:cxn ang="0">
                  <a:pos x="1076" y="326"/>
                </a:cxn>
                <a:cxn ang="0">
                  <a:pos x="918" y="179"/>
                </a:cxn>
                <a:cxn ang="0">
                  <a:pos x="6" y="0"/>
                </a:cxn>
                <a:cxn ang="0">
                  <a:pos x="0" y="28"/>
                </a:cxn>
                <a:cxn ang="0">
                  <a:pos x="901" y="204"/>
                </a:cxn>
                <a:cxn ang="0">
                  <a:pos x="1048" y="336"/>
                </a:cxn>
                <a:cxn ang="0">
                  <a:pos x="1259" y="1239"/>
                </a:cxn>
                <a:cxn ang="0">
                  <a:pos x="1287" y="1233"/>
                </a:cxn>
                <a:cxn ang="0">
                  <a:pos x="1076" y="326"/>
                </a:cxn>
                <a:cxn ang="0">
                  <a:pos x="1076" y="326"/>
                </a:cxn>
              </a:cxnLst>
              <a:rect l="0" t="0" r="r" b="b"/>
              <a:pathLst>
                <a:path w="1287" h="1239">
                  <a:moveTo>
                    <a:pt x="1076" y="326"/>
                  </a:moveTo>
                  <a:lnTo>
                    <a:pt x="918" y="179"/>
                  </a:lnTo>
                  <a:lnTo>
                    <a:pt x="6" y="0"/>
                  </a:lnTo>
                  <a:lnTo>
                    <a:pt x="0" y="28"/>
                  </a:lnTo>
                  <a:lnTo>
                    <a:pt x="901" y="204"/>
                  </a:lnTo>
                  <a:lnTo>
                    <a:pt x="1048" y="336"/>
                  </a:lnTo>
                  <a:lnTo>
                    <a:pt x="1259" y="1239"/>
                  </a:lnTo>
                  <a:lnTo>
                    <a:pt x="1287" y="1233"/>
                  </a:lnTo>
                  <a:lnTo>
                    <a:pt x="1076" y="326"/>
                  </a:lnTo>
                  <a:lnTo>
                    <a:pt x="1076" y="3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Freeform 122"/>
            <p:cNvSpPr>
              <a:spLocks/>
            </p:cNvSpPr>
            <p:nvPr/>
          </p:nvSpPr>
          <p:spPr bwMode="auto">
            <a:xfrm>
              <a:off x="1211233" y="4978406"/>
              <a:ext cx="174625" cy="193675"/>
            </a:xfrm>
            <a:custGeom>
              <a:avLst/>
              <a:gdLst/>
              <a:ahLst/>
              <a:cxnLst>
                <a:cxn ang="0">
                  <a:pos x="126" y="3"/>
                </a:cxn>
                <a:cxn ang="0">
                  <a:pos x="110" y="0"/>
                </a:cxn>
                <a:cxn ang="0">
                  <a:pos x="94" y="0"/>
                </a:cxn>
                <a:cxn ang="0">
                  <a:pos x="77" y="3"/>
                </a:cxn>
                <a:cxn ang="0">
                  <a:pos x="62" y="8"/>
                </a:cxn>
                <a:cxn ang="0">
                  <a:pos x="43" y="19"/>
                </a:cxn>
                <a:cxn ang="0">
                  <a:pos x="21" y="42"/>
                </a:cxn>
                <a:cxn ang="0">
                  <a:pos x="12" y="56"/>
                </a:cxn>
                <a:cxn ang="0">
                  <a:pos x="6" y="73"/>
                </a:cxn>
                <a:cxn ang="0">
                  <a:pos x="1" y="92"/>
                </a:cxn>
                <a:cxn ang="0">
                  <a:pos x="0" y="110"/>
                </a:cxn>
                <a:cxn ang="0">
                  <a:pos x="0" y="128"/>
                </a:cxn>
                <a:cxn ang="0">
                  <a:pos x="4" y="145"/>
                </a:cxn>
                <a:cxn ang="0">
                  <a:pos x="7" y="162"/>
                </a:cxn>
                <a:cxn ang="0">
                  <a:pos x="16" y="179"/>
                </a:cxn>
                <a:cxn ang="0">
                  <a:pos x="35" y="206"/>
                </a:cxn>
                <a:cxn ang="0">
                  <a:pos x="52" y="221"/>
                </a:cxn>
                <a:cxn ang="0">
                  <a:pos x="66" y="231"/>
                </a:cxn>
                <a:cxn ang="0">
                  <a:pos x="83" y="239"/>
                </a:cxn>
                <a:cxn ang="0">
                  <a:pos x="76" y="203"/>
                </a:cxn>
                <a:cxn ang="0">
                  <a:pos x="56" y="185"/>
                </a:cxn>
                <a:cxn ang="0">
                  <a:pos x="41" y="165"/>
                </a:cxn>
                <a:cxn ang="0">
                  <a:pos x="31" y="138"/>
                </a:cxn>
                <a:cxn ang="0">
                  <a:pos x="30" y="110"/>
                </a:cxn>
                <a:cxn ang="0">
                  <a:pos x="34" y="83"/>
                </a:cxn>
                <a:cxn ang="0">
                  <a:pos x="45" y="60"/>
                </a:cxn>
                <a:cxn ang="0">
                  <a:pos x="60" y="42"/>
                </a:cxn>
                <a:cxn ang="0">
                  <a:pos x="79" y="31"/>
                </a:cxn>
                <a:cxn ang="0">
                  <a:pos x="103" y="29"/>
                </a:cxn>
                <a:cxn ang="0">
                  <a:pos x="129" y="35"/>
                </a:cxn>
                <a:cxn ang="0">
                  <a:pos x="151" y="45"/>
                </a:cxn>
                <a:cxn ang="0">
                  <a:pos x="170" y="65"/>
                </a:cxn>
                <a:cxn ang="0">
                  <a:pos x="182" y="88"/>
                </a:cxn>
                <a:cxn ang="0">
                  <a:pos x="190" y="115"/>
                </a:cxn>
                <a:cxn ang="0">
                  <a:pos x="190" y="138"/>
                </a:cxn>
                <a:cxn ang="0">
                  <a:pos x="188" y="153"/>
                </a:cxn>
                <a:cxn ang="0">
                  <a:pos x="181" y="171"/>
                </a:cxn>
                <a:cxn ang="0">
                  <a:pos x="170" y="189"/>
                </a:cxn>
                <a:cxn ang="0">
                  <a:pos x="154" y="202"/>
                </a:cxn>
                <a:cxn ang="0">
                  <a:pos x="136" y="211"/>
                </a:cxn>
                <a:cxn ang="0">
                  <a:pos x="118" y="213"/>
                </a:cxn>
                <a:cxn ang="0">
                  <a:pos x="118" y="243"/>
                </a:cxn>
                <a:cxn ang="0">
                  <a:pos x="145" y="239"/>
                </a:cxn>
                <a:cxn ang="0">
                  <a:pos x="169" y="227"/>
                </a:cxn>
                <a:cxn ang="0">
                  <a:pos x="191" y="208"/>
                </a:cxn>
                <a:cxn ang="0">
                  <a:pos x="207" y="185"/>
                </a:cxn>
                <a:cxn ang="0">
                  <a:pos x="218" y="159"/>
                </a:cxn>
                <a:cxn ang="0">
                  <a:pos x="219" y="139"/>
                </a:cxn>
                <a:cxn ang="0">
                  <a:pos x="219" y="122"/>
                </a:cxn>
                <a:cxn ang="0">
                  <a:pos x="217" y="104"/>
                </a:cxn>
                <a:cxn ang="0">
                  <a:pos x="213" y="87"/>
                </a:cxn>
                <a:cxn ang="0">
                  <a:pos x="207" y="71"/>
                </a:cxn>
                <a:cxn ang="0">
                  <a:pos x="198" y="55"/>
                </a:cxn>
                <a:cxn ang="0">
                  <a:pos x="185" y="36"/>
                </a:cxn>
                <a:cxn ang="0">
                  <a:pos x="160" y="16"/>
                </a:cxn>
                <a:cxn ang="0">
                  <a:pos x="144" y="8"/>
                </a:cxn>
              </a:cxnLst>
              <a:rect l="0" t="0" r="r" b="b"/>
              <a:pathLst>
                <a:path w="221" h="244">
                  <a:moveTo>
                    <a:pt x="140" y="6"/>
                  </a:moveTo>
                  <a:lnTo>
                    <a:pt x="133" y="4"/>
                  </a:lnTo>
                  <a:lnTo>
                    <a:pt x="126" y="3"/>
                  </a:lnTo>
                  <a:lnTo>
                    <a:pt x="120" y="0"/>
                  </a:lnTo>
                  <a:lnTo>
                    <a:pt x="115" y="0"/>
                  </a:lnTo>
                  <a:lnTo>
                    <a:pt x="110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2" y="1"/>
                  </a:lnTo>
                  <a:lnTo>
                    <a:pt x="77" y="3"/>
                  </a:lnTo>
                  <a:lnTo>
                    <a:pt x="72" y="4"/>
                  </a:lnTo>
                  <a:lnTo>
                    <a:pt x="67" y="5"/>
                  </a:lnTo>
                  <a:lnTo>
                    <a:pt x="62" y="8"/>
                  </a:lnTo>
                  <a:lnTo>
                    <a:pt x="57" y="10"/>
                  </a:lnTo>
                  <a:lnTo>
                    <a:pt x="53" y="12"/>
                  </a:lnTo>
                  <a:lnTo>
                    <a:pt x="43" y="19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21" y="42"/>
                  </a:lnTo>
                  <a:lnTo>
                    <a:pt x="17" y="46"/>
                  </a:lnTo>
                  <a:lnTo>
                    <a:pt x="15" y="51"/>
                  </a:lnTo>
                  <a:lnTo>
                    <a:pt x="12" y="56"/>
                  </a:lnTo>
                  <a:lnTo>
                    <a:pt x="10" y="62"/>
                  </a:lnTo>
                  <a:lnTo>
                    <a:pt x="7" y="68"/>
                  </a:lnTo>
                  <a:lnTo>
                    <a:pt x="6" y="73"/>
                  </a:lnTo>
                  <a:lnTo>
                    <a:pt x="4" y="79"/>
                  </a:lnTo>
                  <a:lnTo>
                    <a:pt x="4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10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8"/>
                  </a:lnTo>
                  <a:lnTo>
                    <a:pt x="1" y="134"/>
                  </a:lnTo>
                  <a:lnTo>
                    <a:pt x="1" y="139"/>
                  </a:lnTo>
                  <a:lnTo>
                    <a:pt x="4" y="145"/>
                  </a:lnTo>
                  <a:lnTo>
                    <a:pt x="4" y="150"/>
                  </a:lnTo>
                  <a:lnTo>
                    <a:pt x="6" y="156"/>
                  </a:lnTo>
                  <a:lnTo>
                    <a:pt x="7" y="162"/>
                  </a:lnTo>
                  <a:lnTo>
                    <a:pt x="10" y="167"/>
                  </a:lnTo>
                  <a:lnTo>
                    <a:pt x="14" y="172"/>
                  </a:lnTo>
                  <a:lnTo>
                    <a:pt x="16" y="179"/>
                  </a:lnTo>
                  <a:lnTo>
                    <a:pt x="21" y="189"/>
                  </a:lnTo>
                  <a:lnTo>
                    <a:pt x="27" y="198"/>
                  </a:lnTo>
                  <a:lnTo>
                    <a:pt x="35" y="206"/>
                  </a:lnTo>
                  <a:lnTo>
                    <a:pt x="43" y="215"/>
                  </a:lnTo>
                  <a:lnTo>
                    <a:pt x="47" y="217"/>
                  </a:lnTo>
                  <a:lnTo>
                    <a:pt x="52" y="221"/>
                  </a:lnTo>
                  <a:lnTo>
                    <a:pt x="56" y="224"/>
                  </a:lnTo>
                  <a:lnTo>
                    <a:pt x="62" y="228"/>
                  </a:lnTo>
                  <a:lnTo>
                    <a:pt x="66" y="231"/>
                  </a:lnTo>
                  <a:lnTo>
                    <a:pt x="72" y="233"/>
                  </a:lnTo>
                  <a:lnTo>
                    <a:pt x="77" y="237"/>
                  </a:lnTo>
                  <a:lnTo>
                    <a:pt x="83" y="239"/>
                  </a:lnTo>
                  <a:lnTo>
                    <a:pt x="92" y="211"/>
                  </a:lnTo>
                  <a:lnTo>
                    <a:pt x="83" y="207"/>
                  </a:lnTo>
                  <a:lnTo>
                    <a:pt x="76" y="203"/>
                  </a:lnTo>
                  <a:lnTo>
                    <a:pt x="68" y="198"/>
                  </a:lnTo>
                  <a:lnTo>
                    <a:pt x="62" y="192"/>
                  </a:lnTo>
                  <a:lnTo>
                    <a:pt x="56" y="185"/>
                  </a:lnTo>
                  <a:lnTo>
                    <a:pt x="50" y="179"/>
                  </a:lnTo>
                  <a:lnTo>
                    <a:pt x="45" y="171"/>
                  </a:lnTo>
                  <a:lnTo>
                    <a:pt x="41" y="165"/>
                  </a:lnTo>
                  <a:lnTo>
                    <a:pt x="37" y="155"/>
                  </a:lnTo>
                  <a:lnTo>
                    <a:pt x="34" y="146"/>
                  </a:lnTo>
                  <a:lnTo>
                    <a:pt x="31" y="138"/>
                  </a:lnTo>
                  <a:lnTo>
                    <a:pt x="30" y="130"/>
                  </a:lnTo>
                  <a:lnTo>
                    <a:pt x="29" y="120"/>
                  </a:lnTo>
                  <a:lnTo>
                    <a:pt x="30" y="110"/>
                  </a:lnTo>
                  <a:lnTo>
                    <a:pt x="30" y="101"/>
                  </a:lnTo>
                  <a:lnTo>
                    <a:pt x="34" y="93"/>
                  </a:lnTo>
                  <a:lnTo>
                    <a:pt x="34" y="83"/>
                  </a:lnTo>
                  <a:lnTo>
                    <a:pt x="37" y="74"/>
                  </a:lnTo>
                  <a:lnTo>
                    <a:pt x="40" y="67"/>
                  </a:lnTo>
                  <a:lnTo>
                    <a:pt x="45" y="60"/>
                  </a:lnTo>
                  <a:lnTo>
                    <a:pt x="50" y="52"/>
                  </a:lnTo>
                  <a:lnTo>
                    <a:pt x="55" y="47"/>
                  </a:lnTo>
                  <a:lnTo>
                    <a:pt x="60" y="42"/>
                  </a:lnTo>
                  <a:lnTo>
                    <a:pt x="67" y="39"/>
                  </a:lnTo>
                  <a:lnTo>
                    <a:pt x="72" y="34"/>
                  </a:lnTo>
                  <a:lnTo>
                    <a:pt x="79" y="31"/>
                  </a:lnTo>
                  <a:lnTo>
                    <a:pt x="87" y="29"/>
                  </a:lnTo>
                  <a:lnTo>
                    <a:pt x="94" y="29"/>
                  </a:lnTo>
                  <a:lnTo>
                    <a:pt x="103" y="29"/>
                  </a:lnTo>
                  <a:lnTo>
                    <a:pt x="110" y="29"/>
                  </a:lnTo>
                  <a:lnTo>
                    <a:pt x="120" y="31"/>
                  </a:lnTo>
                  <a:lnTo>
                    <a:pt x="129" y="35"/>
                  </a:lnTo>
                  <a:lnTo>
                    <a:pt x="136" y="37"/>
                  </a:lnTo>
                  <a:lnTo>
                    <a:pt x="144" y="41"/>
                  </a:lnTo>
                  <a:lnTo>
                    <a:pt x="151" y="45"/>
                  </a:lnTo>
                  <a:lnTo>
                    <a:pt x="159" y="52"/>
                  </a:lnTo>
                  <a:lnTo>
                    <a:pt x="164" y="57"/>
                  </a:lnTo>
                  <a:lnTo>
                    <a:pt x="170" y="65"/>
                  </a:lnTo>
                  <a:lnTo>
                    <a:pt x="175" y="72"/>
                  </a:lnTo>
                  <a:lnTo>
                    <a:pt x="180" y="81"/>
                  </a:lnTo>
                  <a:lnTo>
                    <a:pt x="182" y="88"/>
                  </a:lnTo>
                  <a:lnTo>
                    <a:pt x="186" y="97"/>
                  </a:lnTo>
                  <a:lnTo>
                    <a:pt x="188" y="105"/>
                  </a:lnTo>
                  <a:lnTo>
                    <a:pt x="190" y="115"/>
                  </a:lnTo>
                  <a:lnTo>
                    <a:pt x="190" y="123"/>
                  </a:lnTo>
                  <a:lnTo>
                    <a:pt x="191" y="133"/>
                  </a:lnTo>
                  <a:lnTo>
                    <a:pt x="190" y="138"/>
                  </a:lnTo>
                  <a:lnTo>
                    <a:pt x="190" y="143"/>
                  </a:lnTo>
                  <a:lnTo>
                    <a:pt x="188" y="148"/>
                  </a:lnTo>
                  <a:lnTo>
                    <a:pt x="188" y="153"/>
                  </a:lnTo>
                  <a:lnTo>
                    <a:pt x="186" y="159"/>
                  </a:lnTo>
                  <a:lnTo>
                    <a:pt x="185" y="165"/>
                  </a:lnTo>
                  <a:lnTo>
                    <a:pt x="181" y="171"/>
                  </a:lnTo>
                  <a:lnTo>
                    <a:pt x="179" y="179"/>
                  </a:lnTo>
                  <a:lnTo>
                    <a:pt x="174" y="182"/>
                  </a:lnTo>
                  <a:lnTo>
                    <a:pt x="170" y="189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202"/>
                  </a:lnTo>
                  <a:lnTo>
                    <a:pt x="149" y="206"/>
                  </a:lnTo>
                  <a:lnTo>
                    <a:pt x="143" y="208"/>
                  </a:lnTo>
                  <a:lnTo>
                    <a:pt x="136" y="211"/>
                  </a:lnTo>
                  <a:lnTo>
                    <a:pt x="130" y="212"/>
                  </a:lnTo>
                  <a:lnTo>
                    <a:pt x="124" y="213"/>
                  </a:lnTo>
                  <a:lnTo>
                    <a:pt x="118" y="213"/>
                  </a:lnTo>
                  <a:lnTo>
                    <a:pt x="113" y="215"/>
                  </a:lnTo>
                  <a:lnTo>
                    <a:pt x="110" y="244"/>
                  </a:lnTo>
                  <a:lnTo>
                    <a:pt x="118" y="243"/>
                  </a:lnTo>
                  <a:lnTo>
                    <a:pt x="126" y="243"/>
                  </a:lnTo>
                  <a:lnTo>
                    <a:pt x="136" y="241"/>
                  </a:lnTo>
                  <a:lnTo>
                    <a:pt x="145" y="239"/>
                  </a:lnTo>
                  <a:lnTo>
                    <a:pt x="152" y="236"/>
                  </a:lnTo>
                  <a:lnTo>
                    <a:pt x="161" y="232"/>
                  </a:lnTo>
                  <a:lnTo>
                    <a:pt x="169" y="227"/>
                  </a:lnTo>
                  <a:lnTo>
                    <a:pt x="177" y="222"/>
                  </a:lnTo>
                  <a:lnTo>
                    <a:pt x="183" y="215"/>
                  </a:lnTo>
                  <a:lnTo>
                    <a:pt x="191" y="208"/>
                  </a:lnTo>
                  <a:lnTo>
                    <a:pt x="196" y="201"/>
                  </a:lnTo>
                  <a:lnTo>
                    <a:pt x="202" y="195"/>
                  </a:lnTo>
                  <a:lnTo>
                    <a:pt x="207" y="185"/>
                  </a:lnTo>
                  <a:lnTo>
                    <a:pt x="211" y="177"/>
                  </a:lnTo>
                  <a:lnTo>
                    <a:pt x="214" y="169"/>
                  </a:lnTo>
                  <a:lnTo>
                    <a:pt x="218" y="159"/>
                  </a:lnTo>
                  <a:lnTo>
                    <a:pt x="218" y="153"/>
                  </a:lnTo>
                  <a:lnTo>
                    <a:pt x="219" y="146"/>
                  </a:lnTo>
                  <a:lnTo>
                    <a:pt x="219" y="139"/>
                  </a:lnTo>
                  <a:lnTo>
                    <a:pt x="221" y="134"/>
                  </a:lnTo>
                  <a:lnTo>
                    <a:pt x="219" y="128"/>
                  </a:lnTo>
                  <a:lnTo>
                    <a:pt x="219" y="122"/>
                  </a:lnTo>
                  <a:lnTo>
                    <a:pt x="219" y="117"/>
                  </a:lnTo>
                  <a:lnTo>
                    <a:pt x="219" y="110"/>
                  </a:lnTo>
                  <a:lnTo>
                    <a:pt x="217" y="104"/>
                  </a:lnTo>
                  <a:lnTo>
                    <a:pt x="216" y="98"/>
                  </a:lnTo>
                  <a:lnTo>
                    <a:pt x="214" y="92"/>
                  </a:lnTo>
                  <a:lnTo>
                    <a:pt x="213" y="87"/>
                  </a:lnTo>
                  <a:lnTo>
                    <a:pt x="211" y="81"/>
                  </a:lnTo>
                  <a:lnTo>
                    <a:pt x="209" y="76"/>
                  </a:lnTo>
                  <a:lnTo>
                    <a:pt x="207" y="71"/>
                  </a:lnTo>
                  <a:lnTo>
                    <a:pt x="205" y="66"/>
                  </a:lnTo>
                  <a:lnTo>
                    <a:pt x="202" y="61"/>
                  </a:lnTo>
                  <a:lnTo>
                    <a:pt x="198" y="55"/>
                  </a:lnTo>
                  <a:lnTo>
                    <a:pt x="195" y="50"/>
                  </a:lnTo>
                  <a:lnTo>
                    <a:pt x="192" y="45"/>
                  </a:lnTo>
                  <a:lnTo>
                    <a:pt x="185" y="36"/>
                  </a:lnTo>
                  <a:lnTo>
                    <a:pt x="177" y="29"/>
                  </a:lnTo>
                  <a:lnTo>
                    <a:pt x="169" y="21"/>
                  </a:lnTo>
                  <a:lnTo>
                    <a:pt x="160" y="16"/>
                  </a:lnTo>
                  <a:lnTo>
                    <a:pt x="154" y="12"/>
                  </a:lnTo>
                  <a:lnTo>
                    <a:pt x="150" y="10"/>
                  </a:lnTo>
                  <a:lnTo>
                    <a:pt x="144" y="8"/>
                  </a:lnTo>
                  <a:lnTo>
                    <a:pt x="140" y="6"/>
                  </a:lnTo>
                  <a:lnTo>
                    <a:pt x="14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Freeform 123"/>
            <p:cNvSpPr>
              <a:spLocks/>
            </p:cNvSpPr>
            <p:nvPr/>
          </p:nvSpPr>
          <p:spPr bwMode="auto">
            <a:xfrm>
              <a:off x="1244570" y="5126044"/>
              <a:ext cx="74612" cy="46037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0" y="43"/>
                </a:cxn>
                <a:cxn ang="0">
                  <a:pos x="13" y="38"/>
                </a:cxn>
                <a:cxn ang="0">
                  <a:pos x="5" y="34"/>
                </a:cxn>
                <a:cxn ang="0">
                  <a:pos x="0" y="27"/>
                </a:cxn>
                <a:cxn ang="0">
                  <a:pos x="3" y="21"/>
                </a:cxn>
                <a:cxn ang="0">
                  <a:pos x="5" y="15"/>
                </a:cxn>
                <a:cxn ang="0">
                  <a:pos x="9" y="7"/>
                </a:cxn>
                <a:cxn ang="0">
                  <a:pos x="14" y="0"/>
                </a:cxn>
                <a:cxn ang="0">
                  <a:pos x="19" y="5"/>
                </a:cxn>
                <a:cxn ang="0">
                  <a:pos x="26" y="12"/>
                </a:cxn>
                <a:cxn ang="0">
                  <a:pos x="32" y="16"/>
                </a:cxn>
                <a:cxn ang="0">
                  <a:pos x="40" y="21"/>
                </a:cxn>
                <a:cxn ang="0">
                  <a:pos x="46" y="25"/>
                </a:cxn>
                <a:cxn ang="0">
                  <a:pos x="53" y="27"/>
                </a:cxn>
                <a:cxn ang="0">
                  <a:pos x="61" y="27"/>
                </a:cxn>
                <a:cxn ang="0">
                  <a:pos x="68" y="30"/>
                </a:cxn>
                <a:cxn ang="0">
                  <a:pos x="75" y="30"/>
                </a:cxn>
                <a:cxn ang="0">
                  <a:pos x="81" y="30"/>
                </a:cxn>
                <a:cxn ang="0">
                  <a:pos x="87" y="29"/>
                </a:cxn>
                <a:cxn ang="0">
                  <a:pos x="93" y="27"/>
                </a:cxn>
                <a:cxn ang="0">
                  <a:pos x="93" y="35"/>
                </a:cxn>
                <a:cxn ang="0">
                  <a:pos x="94" y="42"/>
                </a:cxn>
                <a:cxn ang="0">
                  <a:pos x="94" y="50"/>
                </a:cxn>
                <a:cxn ang="0">
                  <a:pos x="94" y="57"/>
                </a:cxn>
                <a:cxn ang="0">
                  <a:pos x="86" y="57"/>
                </a:cxn>
                <a:cxn ang="0">
                  <a:pos x="78" y="58"/>
                </a:cxn>
                <a:cxn ang="0">
                  <a:pos x="70" y="58"/>
                </a:cxn>
                <a:cxn ang="0">
                  <a:pos x="62" y="58"/>
                </a:cxn>
                <a:cxn ang="0">
                  <a:pos x="52" y="56"/>
                </a:cxn>
                <a:cxn ang="0">
                  <a:pos x="44" y="55"/>
                </a:cxn>
                <a:cxn ang="0">
                  <a:pos x="36" y="51"/>
                </a:cxn>
                <a:cxn ang="0">
                  <a:pos x="27" y="47"/>
                </a:cxn>
                <a:cxn ang="0">
                  <a:pos x="27" y="47"/>
                </a:cxn>
              </a:cxnLst>
              <a:rect l="0" t="0" r="r" b="b"/>
              <a:pathLst>
                <a:path w="94" h="58">
                  <a:moveTo>
                    <a:pt x="27" y="47"/>
                  </a:moveTo>
                  <a:lnTo>
                    <a:pt x="20" y="43"/>
                  </a:lnTo>
                  <a:lnTo>
                    <a:pt x="13" y="38"/>
                  </a:lnTo>
                  <a:lnTo>
                    <a:pt x="5" y="34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5" y="15"/>
                  </a:lnTo>
                  <a:lnTo>
                    <a:pt x="9" y="7"/>
                  </a:lnTo>
                  <a:lnTo>
                    <a:pt x="14" y="0"/>
                  </a:lnTo>
                  <a:lnTo>
                    <a:pt x="19" y="5"/>
                  </a:lnTo>
                  <a:lnTo>
                    <a:pt x="26" y="12"/>
                  </a:lnTo>
                  <a:lnTo>
                    <a:pt x="32" y="16"/>
                  </a:lnTo>
                  <a:lnTo>
                    <a:pt x="40" y="21"/>
                  </a:lnTo>
                  <a:lnTo>
                    <a:pt x="46" y="25"/>
                  </a:lnTo>
                  <a:lnTo>
                    <a:pt x="53" y="27"/>
                  </a:lnTo>
                  <a:lnTo>
                    <a:pt x="61" y="27"/>
                  </a:lnTo>
                  <a:lnTo>
                    <a:pt x="68" y="30"/>
                  </a:lnTo>
                  <a:lnTo>
                    <a:pt x="75" y="30"/>
                  </a:lnTo>
                  <a:lnTo>
                    <a:pt x="81" y="30"/>
                  </a:lnTo>
                  <a:lnTo>
                    <a:pt x="87" y="29"/>
                  </a:lnTo>
                  <a:lnTo>
                    <a:pt x="93" y="27"/>
                  </a:lnTo>
                  <a:lnTo>
                    <a:pt x="93" y="35"/>
                  </a:lnTo>
                  <a:lnTo>
                    <a:pt x="94" y="42"/>
                  </a:lnTo>
                  <a:lnTo>
                    <a:pt x="94" y="50"/>
                  </a:lnTo>
                  <a:lnTo>
                    <a:pt x="94" y="57"/>
                  </a:lnTo>
                  <a:lnTo>
                    <a:pt x="86" y="57"/>
                  </a:lnTo>
                  <a:lnTo>
                    <a:pt x="78" y="58"/>
                  </a:lnTo>
                  <a:lnTo>
                    <a:pt x="70" y="58"/>
                  </a:lnTo>
                  <a:lnTo>
                    <a:pt x="62" y="58"/>
                  </a:lnTo>
                  <a:lnTo>
                    <a:pt x="52" y="56"/>
                  </a:lnTo>
                  <a:lnTo>
                    <a:pt x="44" y="55"/>
                  </a:lnTo>
                  <a:lnTo>
                    <a:pt x="36" y="51"/>
                  </a:lnTo>
                  <a:lnTo>
                    <a:pt x="27" y="47"/>
                  </a:lnTo>
                  <a:lnTo>
                    <a:pt x="27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Freeform 124"/>
            <p:cNvSpPr>
              <a:spLocks/>
            </p:cNvSpPr>
            <p:nvPr/>
          </p:nvSpPr>
          <p:spPr bwMode="auto">
            <a:xfrm>
              <a:off x="1409670" y="5076831"/>
              <a:ext cx="168275" cy="187325"/>
            </a:xfrm>
            <a:custGeom>
              <a:avLst/>
              <a:gdLst/>
              <a:ahLst/>
              <a:cxnLst>
                <a:cxn ang="0">
                  <a:pos x="181" y="110"/>
                </a:cxn>
                <a:cxn ang="0">
                  <a:pos x="183" y="139"/>
                </a:cxn>
                <a:cxn ang="0">
                  <a:pos x="175" y="164"/>
                </a:cxn>
                <a:cxn ang="0">
                  <a:pos x="162" y="184"/>
                </a:cxn>
                <a:cxn ang="0">
                  <a:pos x="148" y="196"/>
                </a:cxn>
                <a:cxn ang="0">
                  <a:pos x="133" y="205"/>
                </a:cxn>
                <a:cxn ang="0">
                  <a:pos x="117" y="207"/>
                </a:cxn>
                <a:cxn ang="0">
                  <a:pos x="101" y="206"/>
                </a:cxn>
                <a:cxn ang="0">
                  <a:pos x="86" y="201"/>
                </a:cxn>
                <a:cxn ang="0">
                  <a:pos x="71" y="193"/>
                </a:cxn>
                <a:cxn ang="0">
                  <a:pos x="50" y="172"/>
                </a:cxn>
                <a:cxn ang="0">
                  <a:pos x="41" y="157"/>
                </a:cxn>
                <a:cxn ang="0">
                  <a:pos x="34" y="143"/>
                </a:cxn>
                <a:cxn ang="0">
                  <a:pos x="29" y="120"/>
                </a:cxn>
                <a:cxn ang="0">
                  <a:pos x="29" y="97"/>
                </a:cxn>
                <a:cxn ang="0">
                  <a:pos x="35" y="74"/>
                </a:cxn>
                <a:cxn ang="0">
                  <a:pos x="47" y="52"/>
                </a:cxn>
                <a:cxn ang="0">
                  <a:pos x="67" y="37"/>
                </a:cxn>
                <a:cxn ang="0">
                  <a:pos x="80" y="32"/>
                </a:cxn>
                <a:cxn ang="0">
                  <a:pos x="97" y="30"/>
                </a:cxn>
                <a:cxn ang="0">
                  <a:pos x="117" y="31"/>
                </a:cxn>
                <a:cxn ang="0">
                  <a:pos x="137" y="41"/>
                </a:cxn>
                <a:cxn ang="0">
                  <a:pos x="154" y="55"/>
                </a:cxn>
                <a:cxn ang="0">
                  <a:pos x="168" y="73"/>
                </a:cxn>
                <a:cxn ang="0">
                  <a:pos x="204" y="76"/>
                </a:cxn>
                <a:cxn ang="0">
                  <a:pos x="195" y="61"/>
                </a:cxn>
                <a:cxn ang="0">
                  <a:pos x="181" y="41"/>
                </a:cxn>
                <a:cxn ang="0">
                  <a:pos x="158" y="20"/>
                </a:cxn>
                <a:cxn ang="0">
                  <a:pos x="133" y="7"/>
                </a:cxn>
                <a:cxn ang="0">
                  <a:pos x="106" y="0"/>
                </a:cxn>
                <a:cxn ang="0">
                  <a:pos x="78" y="3"/>
                </a:cxn>
                <a:cxn ang="0">
                  <a:pos x="61" y="7"/>
                </a:cxn>
                <a:cxn ang="0">
                  <a:pos x="38" y="21"/>
                </a:cxn>
                <a:cxn ang="0">
                  <a:pos x="19" y="41"/>
                </a:cxn>
                <a:cxn ang="0">
                  <a:pos x="12" y="56"/>
                </a:cxn>
                <a:cxn ang="0">
                  <a:pos x="4" y="71"/>
                </a:cxn>
                <a:cxn ang="0">
                  <a:pos x="0" y="87"/>
                </a:cxn>
                <a:cxn ang="0">
                  <a:pos x="0" y="103"/>
                </a:cxn>
                <a:cxn ang="0">
                  <a:pos x="0" y="119"/>
                </a:cxn>
                <a:cxn ang="0">
                  <a:pos x="3" y="136"/>
                </a:cxn>
                <a:cxn ang="0">
                  <a:pos x="9" y="160"/>
                </a:cxn>
                <a:cxn ang="0">
                  <a:pos x="23" y="182"/>
                </a:cxn>
                <a:cxn ang="0">
                  <a:pos x="39" y="203"/>
                </a:cxn>
                <a:cxn ang="0">
                  <a:pos x="55" y="217"/>
                </a:cxn>
                <a:cxn ang="0">
                  <a:pos x="76" y="228"/>
                </a:cxn>
                <a:cxn ang="0">
                  <a:pos x="97" y="234"/>
                </a:cxn>
                <a:cxn ang="0">
                  <a:pos x="119" y="236"/>
                </a:cxn>
                <a:cxn ang="0">
                  <a:pos x="140" y="232"/>
                </a:cxn>
                <a:cxn ang="0">
                  <a:pos x="162" y="223"/>
                </a:cxn>
                <a:cxn ang="0">
                  <a:pos x="179" y="207"/>
                </a:cxn>
                <a:cxn ang="0">
                  <a:pos x="197" y="187"/>
                </a:cxn>
                <a:cxn ang="0">
                  <a:pos x="204" y="171"/>
                </a:cxn>
                <a:cxn ang="0">
                  <a:pos x="209" y="155"/>
                </a:cxn>
                <a:cxn ang="0">
                  <a:pos x="211" y="135"/>
                </a:cxn>
                <a:cxn ang="0">
                  <a:pos x="212" y="118"/>
                </a:cxn>
                <a:cxn ang="0">
                  <a:pos x="210" y="99"/>
                </a:cxn>
              </a:cxnLst>
              <a:rect l="0" t="0" r="r" b="b"/>
              <a:pathLst>
                <a:path w="212" h="236">
                  <a:moveTo>
                    <a:pt x="210" y="93"/>
                  </a:moveTo>
                  <a:lnTo>
                    <a:pt x="180" y="102"/>
                  </a:lnTo>
                  <a:lnTo>
                    <a:pt x="181" y="110"/>
                  </a:lnTo>
                  <a:lnTo>
                    <a:pt x="183" y="119"/>
                  </a:lnTo>
                  <a:lnTo>
                    <a:pt x="183" y="129"/>
                  </a:lnTo>
                  <a:lnTo>
                    <a:pt x="183" y="139"/>
                  </a:lnTo>
                  <a:lnTo>
                    <a:pt x="181" y="146"/>
                  </a:lnTo>
                  <a:lnTo>
                    <a:pt x="179" y="155"/>
                  </a:lnTo>
                  <a:lnTo>
                    <a:pt x="175" y="164"/>
                  </a:lnTo>
                  <a:lnTo>
                    <a:pt x="171" y="172"/>
                  </a:lnTo>
                  <a:lnTo>
                    <a:pt x="166" y="177"/>
                  </a:lnTo>
                  <a:lnTo>
                    <a:pt x="162" y="184"/>
                  </a:lnTo>
                  <a:lnTo>
                    <a:pt x="158" y="187"/>
                  </a:lnTo>
                  <a:lnTo>
                    <a:pt x="153" y="193"/>
                  </a:lnTo>
                  <a:lnTo>
                    <a:pt x="148" y="196"/>
                  </a:lnTo>
                  <a:lnTo>
                    <a:pt x="143" y="200"/>
                  </a:lnTo>
                  <a:lnTo>
                    <a:pt x="138" y="202"/>
                  </a:lnTo>
                  <a:lnTo>
                    <a:pt x="133" y="205"/>
                  </a:lnTo>
                  <a:lnTo>
                    <a:pt x="128" y="206"/>
                  </a:lnTo>
                  <a:lnTo>
                    <a:pt x="123" y="207"/>
                  </a:lnTo>
                  <a:lnTo>
                    <a:pt x="117" y="207"/>
                  </a:lnTo>
                  <a:lnTo>
                    <a:pt x="112" y="207"/>
                  </a:lnTo>
                  <a:lnTo>
                    <a:pt x="107" y="207"/>
                  </a:lnTo>
                  <a:lnTo>
                    <a:pt x="101" y="206"/>
                  </a:lnTo>
                  <a:lnTo>
                    <a:pt x="96" y="205"/>
                  </a:lnTo>
                  <a:lnTo>
                    <a:pt x="91" y="203"/>
                  </a:lnTo>
                  <a:lnTo>
                    <a:pt x="86" y="201"/>
                  </a:lnTo>
                  <a:lnTo>
                    <a:pt x="81" y="198"/>
                  </a:lnTo>
                  <a:lnTo>
                    <a:pt x="76" y="196"/>
                  </a:lnTo>
                  <a:lnTo>
                    <a:pt x="71" y="193"/>
                  </a:lnTo>
                  <a:lnTo>
                    <a:pt x="61" y="185"/>
                  </a:lnTo>
                  <a:lnTo>
                    <a:pt x="55" y="177"/>
                  </a:lnTo>
                  <a:lnTo>
                    <a:pt x="50" y="172"/>
                  </a:lnTo>
                  <a:lnTo>
                    <a:pt x="46" y="167"/>
                  </a:lnTo>
                  <a:lnTo>
                    <a:pt x="44" y="162"/>
                  </a:lnTo>
                  <a:lnTo>
                    <a:pt x="41" y="157"/>
                  </a:lnTo>
                  <a:lnTo>
                    <a:pt x="39" y="153"/>
                  </a:lnTo>
                  <a:lnTo>
                    <a:pt x="35" y="148"/>
                  </a:lnTo>
                  <a:lnTo>
                    <a:pt x="34" y="143"/>
                  </a:lnTo>
                  <a:lnTo>
                    <a:pt x="33" y="136"/>
                  </a:lnTo>
                  <a:lnTo>
                    <a:pt x="30" y="129"/>
                  </a:lnTo>
                  <a:lnTo>
                    <a:pt x="29" y="120"/>
                  </a:lnTo>
                  <a:lnTo>
                    <a:pt x="29" y="113"/>
                  </a:lnTo>
                  <a:lnTo>
                    <a:pt x="29" y="105"/>
                  </a:lnTo>
                  <a:lnTo>
                    <a:pt x="29" y="97"/>
                  </a:lnTo>
                  <a:lnTo>
                    <a:pt x="31" y="89"/>
                  </a:lnTo>
                  <a:lnTo>
                    <a:pt x="33" y="81"/>
                  </a:lnTo>
                  <a:lnTo>
                    <a:pt x="35" y="74"/>
                  </a:lnTo>
                  <a:lnTo>
                    <a:pt x="39" y="66"/>
                  </a:lnTo>
                  <a:lnTo>
                    <a:pt x="43" y="58"/>
                  </a:lnTo>
                  <a:lnTo>
                    <a:pt x="47" y="52"/>
                  </a:lnTo>
                  <a:lnTo>
                    <a:pt x="54" y="47"/>
                  </a:lnTo>
                  <a:lnTo>
                    <a:pt x="59" y="41"/>
                  </a:lnTo>
                  <a:lnTo>
                    <a:pt x="67" y="37"/>
                  </a:lnTo>
                  <a:lnTo>
                    <a:pt x="71" y="35"/>
                  </a:lnTo>
                  <a:lnTo>
                    <a:pt x="75" y="35"/>
                  </a:lnTo>
                  <a:lnTo>
                    <a:pt x="80" y="32"/>
                  </a:lnTo>
                  <a:lnTo>
                    <a:pt x="85" y="32"/>
                  </a:lnTo>
                  <a:lnTo>
                    <a:pt x="90" y="30"/>
                  </a:lnTo>
                  <a:lnTo>
                    <a:pt x="97" y="30"/>
                  </a:lnTo>
                  <a:lnTo>
                    <a:pt x="103" y="30"/>
                  </a:lnTo>
                  <a:lnTo>
                    <a:pt x="111" y="31"/>
                  </a:lnTo>
                  <a:lnTo>
                    <a:pt x="117" y="31"/>
                  </a:lnTo>
                  <a:lnTo>
                    <a:pt x="123" y="35"/>
                  </a:lnTo>
                  <a:lnTo>
                    <a:pt x="129" y="37"/>
                  </a:lnTo>
                  <a:lnTo>
                    <a:pt x="137" y="41"/>
                  </a:lnTo>
                  <a:lnTo>
                    <a:pt x="142" y="45"/>
                  </a:lnTo>
                  <a:lnTo>
                    <a:pt x="149" y="50"/>
                  </a:lnTo>
                  <a:lnTo>
                    <a:pt x="154" y="55"/>
                  </a:lnTo>
                  <a:lnTo>
                    <a:pt x="159" y="61"/>
                  </a:lnTo>
                  <a:lnTo>
                    <a:pt x="164" y="66"/>
                  </a:lnTo>
                  <a:lnTo>
                    <a:pt x="168" y="73"/>
                  </a:lnTo>
                  <a:lnTo>
                    <a:pt x="171" y="79"/>
                  </a:lnTo>
                  <a:lnTo>
                    <a:pt x="176" y="87"/>
                  </a:lnTo>
                  <a:lnTo>
                    <a:pt x="204" y="76"/>
                  </a:lnTo>
                  <a:lnTo>
                    <a:pt x="200" y="71"/>
                  </a:lnTo>
                  <a:lnTo>
                    <a:pt x="197" y="65"/>
                  </a:lnTo>
                  <a:lnTo>
                    <a:pt x="195" y="61"/>
                  </a:lnTo>
                  <a:lnTo>
                    <a:pt x="194" y="57"/>
                  </a:lnTo>
                  <a:lnTo>
                    <a:pt x="188" y="47"/>
                  </a:lnTo>
                  <a:lnTo>
                    <a:pt x="181" y="41"/>
                  </a:lnTo>
                  <a:lnTo>
                    <a:pt x="174" y="32"/>
                  </a:lnTo>
                  <a:lnTo>
                    <a:pt x="166" y="26"/>
                  </a:lnTo>
                  <a:lnTo>
                    <a:pt x="158" y="20"/>
                  </a:lnTo>
                  <a:lnTo>
                    <a:pt x="152" y="15"/>
                  </a:lnTo>
                  <a:lnTo>
                    <a:pt x="142" y="10"/>
                  </a:lnTo>
                  <a:lnTo>
                    <a:pt x="133" y="7"/>
                  </a:lnTo>
                  <a:lnTo>
                    <a:pt x="124" y="4"/>
                  </a:lnTo>
                  <a:lnTo>
                    <a:pt x="116" y="3"/>
                  </a:lnTo>
                  <a:lnTo>
                    <a:pt x="106" y="0"/>
                  </a:lnTo>
                  <a:lnTo>
                    <a:pt x="97" y="0"/>
                  </a:lnTo>
                  <a:lnTo>
                    <a:pt x="87" y="0"/>
                  </a:lnTo>
                  <a:lnTo>
                    <a:pt x="78" y="3"/>
                  </a:lnTo>
                  <a:lnTo>
                    <a:pt x="72" y="4"/>
                  </a:lnTo>
                  <a:lnTo>
                    <a:pt x="66" y="6"/>
                  </a:lnTo>
                  <a:lnTo>
                    <a:pt x="61" y="7"/>
                  </a:lnTo>
                  <a:lnTo>
                    <a:pt x="55" y="10"/>
                  </a:lnTo>
                  <a:lnTo>
                    <a:pt x="45" y="15"/>
                  </a:lnTo>
                  <a:lnTo>
                    <a:pt x="38" y="21"/>
                  </a:lnTo>
                  <a:lnTo>
                    <a:pt x="29" y="29"/>
                  </a:lnTo>
                  <a:lnTo>
                    <a:pt x="23" y="37"/>
                  </a:lnTo>
                  <a:lnTo>
                    <a:pt x="19" y="41"/>
                  </a:lnTo>
                  <a:lnTo>
                    <a:pt x="17" y="45"/>
                  </a:lnTo>
                  <a:lnTo>
                    <a:pt x="13" y="51"/>
                  </a:lnTo>
                  <a:lnTo>
                    <a:pt x="12" y="56"/>
                  </a:lnTo>
                  <a:lnTo>
                    <a:pt x="9" y="61"/>
                  </a:lnTo>
                  <a:lnTo>
                    <a:pt x="7" y="65"/>
                  </a:lnTo>
                  <a:lnTo>
                    <a:pt x="4" y="71"/>
                  </a:lnTo>
                  <a:lnTo>
                    <a:pt x="3" y="76"/>
                  </a:lnTo>
                  <a:lnTo>
                    <a:pt x="2" y="81"/>
                  </a:lnTo>
                  <a:lnTo>
                    <a:pt x="0" y="87"/>
                  </a:lnTo>
                  <a:lnTo>
                    <a:pt x="0" y="92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0" y="109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5"/>
                  </a:lnTo>
                  <a:lnTo>
                    <a:pt x="2" y="131"/>
                  </a:lnTo>
                  <a:lnTo>
                    <a:pt x="3" y="136"/>
                  </a:lnTo>
                  <a:lnTo>
                    <a:pt x="5" y="143"/>
                  </a:lnTo>
                  <a:lnTo>
                    <a:pt x="7" y="151"/>
                  </a:lnTo>
                  <a:lnTo>
                    <a:pt x="9" y="160"/>
                  </a:lnTo>
                  <a:lnTo>
                    <a:pt x="13" y="167"/>
                  </a:lnTo>
                  <a:lnTo>
                    <a:pt x="18" y="176"/>
                  </a:lnTo>
                  <a:lnTo>
                    <a:pt x="23" y="182"/>
                  </a:lnTo>
                  <a:lnTo>
                    <a:pt x="26" y="190"/>
                  </a:lnTo>
                  <a:lnTo>
                    <a:pt x="33" y="196"/>
                  </a:lnTo>
                  <a:lnTo>
                    <a:pt x="39" y="203"/>
                  </a:lnTo>
                  <a:lnTo>
                    <a:pt x="44" y="207"/>
                  </a:lnTo>
                  <a:lnTo>
                    <a:pt x="49" y="213"/>
                  </a:lnTo>
                  <a:lnTo>
                    <a:pt x="55" y="217"/>
                  </a:lnTo>
                  <a:lnTo>
                    <a:pt x="62" y="222"/>
                  </a:lnTo>
                  <a:lnTo>
                    <a:pt x="69" y="224"/>
                  </a:lnTo>
                  <a:lnTo>
                    <a:pt x="76" y="228"/>
                  </a:lnTo>
                  <a:lnTo>
                    <a:pt x="83" y="231"/>
                  </a:lnTo>
                  <a:lnTo>
                    <a:pt x="91" y="233"/>
                  </a:lnTo>
                  <a:lnTo>
                    <a:pt x="97" y="234"/>
                  </a:lnTo>
                  <a:lnTo>
                    <a:pt x="104" y="236"/>
                  </a:lnTo>
                  <a:lnTo>
                    <a:pt x="112" y="236"/>
                  </a:lnTo>
                  <a:lnTo>
                    <a:pt x="119" y="236"/>
                  </a:lnTo>
                  <a:lnTo>
                    <a:pt x="126" y="234"/>
                  </a:lnTo>
                  <a:lnTo>
                    <a:pt x="133" y="233"/>
                  </a:lnTo>
                  <a:lnTo>
                    <a:pt x="140" y="232"/>
                  </a:lnTo>
                  <a:lnTo>
                    <a:pt x="149" y="229"/>
                  </a:lnTo>
                  <a:lnTo>
                    <a:pt x="155" y="226"/>
                  </a:lnTo>
                  <a:lnTo>
                    <a:pt x="162" y="223"/>
                  </a:lnTo>
                  <a:lnTo>
                    <a:pt x="168" y="218"/>
                  </a:lnTo>
                  <a:lnTo>
                    <a:pt x="174" y="213"/>
                  </a:lnTo>
                  <a:lnTo>
                    <a:pt x="179" y="207"/>
                  </a:lnTo>
                  <a:lnTo>
                    <a:pt x="185" y="201"/>
                  </a:lnTo>
                  <a:lnTo>
                    <a:pt x="190" y="195"/>
                  </a:lnTo>
                  <a:lnTo>
                    <a:pt x="197" y="187"/>
                  </a:lnTo>
                  <a:lnTo>
                    <a:pt x="199" y="182"/>
                  </a:lnTo>
                  <a:lnTo>
                    <a:pt x="201" y="177"/>
                  </a:lnTo>
                  <a:lnTo>
                    <a:pt x="204" y="171"/>
                  </a:lnTo>
                  <a:lnTo>
                    <a:pt x="206" y="166"/>
                  </a:lnTo>
                  <a:lnTo>
                    <a:pt x="207" y="160"/>
                  </a:lnTo>
                  <a:lnTo>
                    <a:pt x="209" y="155"/>
                  </a:lnTo>
                  <a:lnTo>
                    <a:pt x="210" y="149"/>
                  </a:lnTo>
                  <a:lnTo>
                    <a:pt x="211" y="143"/>
                  </a:lnTo>
                  <a:lnTo>
                    <a:pt x="211" y="135"/>
                  </a:lnTo>
                  <a:lnTo>
                    <a:pt x="212" y="130"/>
                  </a:lnTo>
                  <a:lnTo>
                    <a:pt x="212" y="123"/>
                  </a:lnTo>
                  <a:lnTo>
                    <a:pt x="212" y="118"/>
                  </a:lnTo>
                  <a:lnTo>
                    <a:pt x="211" y="112"/>
                  </a:lnTo>
                  <a:lnTo>
                    <a:pt x="211" y="105"/>
                  </a:lnTo>
                  <a:lnTo>
                    <a:pt x="210" y="99"/>
                  </a:lnTo>
                  <a:lnTo>
                    <a:pt x="210" y="93"/>
                  </a:lnTo>
                  <a:lnTo>
                    <a:pt x="21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Freeform 125"/>
            <p:cNvSpPr>
              <a:spLocks/>
            </p:cNvSpPr>
            <p:nvPr/>
          </p:nvSpPr>
          <p:spPr bwMode="auto">
            <a:xfrm>
              <a:off x="1535083" y="5111756"/>
              <a:ext cx="42862" cy="80962"/>
            </a:xfrm>
            <a:custGeom>
              <a:avLst/>
              <a:gdLst/>
              <a:ahLst/>
              <a:cxnLst>
                <a:cxn ang="0">
                  <a:pos x="54" y="58"/>
                </a:cxn>
                <a:cxn ang="0">
                  <a:pos x="54" y="67"/>
                </a:cxn>
                <a:cxn ang="0">
                  <a:pos x="54" y="77"/>
                </a:cxn>
                <a:cxn ang="0">
                  <a:pos x="52" y="84"/>
                </a:cxn>
                <a:cxn ang="0">
                  <a:pos x="52" y="94"/>
                </a:cxn>
                <a:cxn ang="0">
                  <a:pos x="44" y="95"/>
                </a:cxn>
                <a:cxn ang="0">
                  <a:pos x="39" y="96"/>
                </a:cxn>
                <a:cxn ang="0">
                  <a:pos x="32" y="98"/>
                </a:cxn>
                <a:cxn ang="0">
                  <a:pos x="25" y="100"/>
                </a:cxn>
                <a:cxn ang="0">
                  <a:pos x="26" y="90"/>
                </a:cxn>
                <a:cxn ang="0">
                  <a:pos x="26" y="81"/>
                </a:cxn>
                <a:cxn ang="0">
                  <a:pos x="25" y="72"/>
                </a:cxn>
                <a:cxn ang="0">
                  <a:pos x="23" y="64"/>
                </a:cxn>
                <a:cxn ang="0">
                  <a:pos x="22" y="55"/>
                </a:cxn>
                <a:cxn ang="0">
                  <a:pos x="21" y="48"/>
                </a:cxn>
                <a:cxn ang="0">
                  <a:pos x="18" y="41"/>
                </a:cxn>
                <a:cxn ang="0">
                  <a:pos x="16" y="36"/>
                </a:cxn>
                <a:cxn ang="0">
                  <a:pos x="12" y="29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6" y="10"/>
                </a:cxn>
                <a:cxn ang="0">
                  <a:pos x="12" y="6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5"/>
                </a:cxn>
                <a:cxn ang="0">
                  <a:pos x="33" y="11"/>
                </a:cxn>
                <a:cxn ang="0">
                  <a:pos x="38" y="17"/>
                </a:cxn>
                <a:cxn ang="0">
                  <a:pos x="42" y="24"/>
                </a:cxn>
                <a:cxn ang="0">
                  <a:pos x="46" y="32"/>
                </a:cxn>
                <a:cxn ang="0">
                  <a:pos x="49" y="39"/>
                </a:cxn>
                <a:cxn ang="0">
                  <a:pos x="52" y="48"/>
                </a:cxn>
                <a:cxn ang="0">
                  <a:pos x="54" y="58"/>
                </a:cxn>
                <a:cxn ang="0">
                  <a:pos x="54" y="58"/>
                </a:cxn>
              </a:cxnLst>
              <a:rect l="0" t="0" r="r" b="b"/>
              <a:pathLst>
                <a:path w="54" h="100">
                  <a:moveTo>
                    <a:pt x="54" y="58"/>
                  </a:moveTo>
                  <a:lnTo>
                    <a:pt x="54" y="67"/>
                  </a:lnTo>
                  <a:lnTo>
                    <a:pt x="54" y="77"/>
                  </a:lnTo>
                  <a:lnTo>
                    <a:pt x="52" y="84"/>
                  </a:lnTo>
                  <a:lnTo>
                    <a:pt x="52" y="94"/>
                  </a:lnTo>
                  <a:lnTo>
                    <a:pt x="44" y="95"/>
                  </a:lnTo>
                  <a:lnTo>
                    <a:pt x="39" y="96"/>
                  </a:lnTo>
                  <a:lnTo>
                    <a:pt x="32" y="98"/>
                  </a:lnTo>
                  <a:lnTo>
                    <a:pt x="25" y="100"/>
                  </a:lnTo>
                  <a:lnTo>
                    <a:pt x="26" y="90"/>
                  </a:lnTo>
                  <a:lnTo>
                    <a:pt x="26" y="81"/>
                  </a:lnTo>
                  <a:lnTo>
                    <a:pt x="25" y="72"/>
                  </a:lnTo>
                  <a:lnTo>
                    <a:pt x="23" y="64"/>
                  </a:lnTo>
                  <a:lnTo>
                    <a:pt x="22" y="55"/>
                  </a:lnTo>
                  <a:lnTo>
                    <a:pt x="21" y="48"/>
                  </a:lnTo>
                  <a:lnTo>
                    <a:pt x="18" y="41"/>
                  </a:lnTo>
                  <a:lnTo>
                    <a:pt x="16" y="36"/>
                  </a:lnTo>
                  <a:lnTo>
                    <a:pt x="12" y="29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5"/>
                  </a:lnTo>
                  <a:lnTo>
                    <a:pt x="33" y="11"/>
                  </a:lnTo>
                  <a:lnTo>
                    <a:pt x="38" y="17"/>
                  </a:lnTo>
                  <a:lnTo>
                    <a:pt x="42" y="24"/>
                  </a:lnTo>
                  <a:lnTo>
                    <a:pt x="46" y="32"/>
                  </a:lnTo>
                  <a:lnTo>
                    <a:pt x="49" y="39"/>
                  </a:lnTo>
                  <a:lnTo>
                    <a:pt x="52" y="48"/>
                  </a:lnTo>
                  <a:lnTo>
                    <a:pt x="54" y="58"/>
                  </a:lnTo>
                  <a:lnTo>
                    <a:pt x="5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" name="Freeform 126"/>
            <p:cNvSpPr>
              <a:spLocks/>
            </p:cNvSpPr>
            <p:nvPr/>
          </p:nvSpPr>
          <p:spPr bwMode="auto">
            <a:xfrm>
              <a:off x="1601758" y="5173669"/>
              <a:ext cx="169862" cy="187325"/>
            </a:xfrm>
            <a:custGeom>
              <a:avLst/>
              <a:gdLst/>
              <a:ahLst/>
              <a:cxnLst>
                <a:cxn ang="0">
                  <a:pos x="180" y="34"/>
                </a:cxn>
                <a:cxn ang="0">
                  <a:pos x="162" y="20"/>
                </a:cxn>
                <a:cxn ang="0">
                  <a:pos x="143" y="8"/>
                </a:cxn>
                <a:cxn ang="0">
                  <a:pos x="126" y="2"/>
                </a:cxn>
                <a:cxn ang="0">
                  <a:pos x="110" y="1"/>
                </a:cxn>
                <a:cxn ang="0">
                  <a:pos x="84" y="0"/>
                </a:cxn>
                <a:cxn ang="0">
                  <a:pos x="61" y="7"/>
                </a:cxn>
                <a:cxn ang="0">
                  <a:pos x="41" y="20"/>
                </a:cxn>
                <a:cxn ang="0">
                  <a:pos x="26" y="34"/>
                </a:cxn>
                <a:cxn ang="0">
                  <a:pos x="12" y="54"/>
                </a:cxn>
                <a:cxn ang="0">
                  <a:pos x="4" y="75"/>
                </a:cxn>
                <a:cxn ang="0">
                  <a:pos x="0" y="100"/>
                </a:cxn>
                <a:cxn ang="0">
                  <a:pos x="1" y="125"/>
                </a:cxn>
                <a:cxn ang="0">
                  <a:pos x="6" y="149"/>
                </a:cxn>
                <a:cxn ang="0">
                  <a:pos x="17" y="175"/>
                </a:cxn>
                <a:cxn ang="0">
                  <a:pos x="52" y="173"/>
                </a:cxn>
                <a:cxn ang="0">
                  <a:pos x="42" y="155"/>
                </a:cxn>
                <a:cxn ang="0">
                  <a:pos x="35" y="139"/>
                </a:cxn>
                <a:cxn ang="0">
                  <a:pos x="31" y="120"/>
                </a:cxn>
                <a:cxn ang="0">
                  <a:pos x="31" y="101"/>
                </a:cxn>
                <a:cxn ang="0">
                  <a:pos x="32" y="84"/>
                </a:cxn>
                <a:cxn ang="0">
                  <a:pos x="40" y="68"/>
                </a:cxn>
                <a:cxn ang="0">
                  <a:pos x="51" y="49"/>
                </a:cxn>
                <a:cxn ang="0">
                  <a:pos x="68" y="36"/>
                </a:cxn>
                <a:cxn ang="0">
                  <a:pos x="86" y="30"/>
                </a:cxn>
                <a:cxn ang="0">
                  <a:pos x="107" y="31"/>
                </a:cxn>
                <a:cxn ang="0">
                  <a:pos x="124" y="32"/>
                </a:cxn>
                <a:cxn ang="0">
                  <a:pos x="140" y="38"/>
                </a:cxn>
                <a:cxn ang="0">
                  <a:pos x="156" y="51"/>
                </a:cxn>
                <a:cxn ang="0">
                  <a:pos x="175" y="74"/>
                </a:cxn>
                <a:cxn ang="0">
                  <a:pos x="182" y="100"/>
                </a:cxn>
                <a:cxn ang="0">
                  <a:pos x="182" y="129"/>
                </a:cxn>
                <a:cxn ang="0">
                  <a:pos x="181" y="142"/>
                </a:cxn>
                <a:cxn ang="0">
                  <a:pos x="172" y="165"/>
                </a:cxn>
                <a:cxn ang="0">
                  <a:pos x="156" y="188"/>
                </a:cxn>
                <a:cxn ang="0">
                  <a:pos x="138" y="204"/>
                </a:cxn>
                <a:cxn ang="0">
                  <a:pos x="113" y="207"/>
                </a:cxn>
                <a:cxn ang="0">
                  <a:pos x="86" y="201"/>
                </a:cxn>
                <a:cxn ang="0">
                  <a:pos x="50" y="212"/>
                </a:cxn>
                <a:cxn ang="0">
                  <a:pos x="72" y="224"/>
                </a:cxn>
                <a:cxn ang="0">
                  <a:pos x="97" y="233"/>
                </a:cxn>
                <a:cxn ang="0">
                  <a:pos x="123" y="233"/>
                </a:cxn>
                <a:cxn ang="0">
                  <a:pos x="150" y="227"/>
                </a:cxn>
                <a:cxn ang="0">
                  <a:pos x="172" y="214"/>
                </a:cxn>
                <a:cxn ang="0">
                  <a:pos x="193" y="193"/>
                </a:cxn>
                <a:cxn ang="0">
                  <a:pos x="206" y="168"/>
                </a:cxn>
                <a:cxn ang="0">
                  <a:pos x="211" y="152"/>
                </a:cxn>
                <a:cxn ang="0">
                  <a:pos x="213" y="136"/>
                </a:cxn>
                <a:cxn ang="0">
                  <a:pos x="213" y="120"/>
                </a:cxn>
                <a:cxn ang="0">
                  <a:pos x="211" y="103"/>
                </a:cxn>
                <a:cxn ang="0">
                  <a:pos x="208" y="87"/>
                </a:cxn>
                <a:cxn ang="0">
                  <a:pos x="202" y="70"/>
                </a:cxn>
                <a:cxn ang="0">
                  <a:pos x="188" y="46"/>
                </a:cxn>
              </a:cxnLst>
              <a:rect l="0" t="0" r="r" b="b"/>
              <a:pathLst>
                <a:path w="213" h="234">
                  <a:moveTo>
                    <a:pt x="188" y="46"/>
                  </a:moveTo>
                  <a:lnTo>
                    <a:pt x="185" y="41"/>
                  </a:lnTo>
                  <a:lnTo>
                    <a:pt x="180" y="34"/>
                  </a:lnTo>
                  <a:lnTo>
                    <a:pt x="175" y="31"/>
                  </a:lnTo>
                  <a:lnTo>
                    <a:pt x="172" y="27"/>
                  </a:lnTo>
                  <a:lnTo>
                    <a:pt x="162" y="20"/>
                  </a:lnTo>
                  <a:lnTo>
                    <a:pt x="152" y="15"/>
                  </a:lnTo>
                  <a:lnTo>
                    <a:pt x="148" y="11"/>
                  </a:lnTo>
                  <a:lnTo>
                    <a:pt x="143" y="8"/>
                  </a:lnTo>
                  <a:lnTo>
                    <a:pt x="136" y="6"/>
                  </a:lnTo>
                  <a:lnTo>
                    <a:pt x="131" y="5"/>
                  </a:lnTo>
                  <a:lnTo>
                    <a:pt x="126" y="2"/>
                  </a:lnTo>
                  <a:lnTo>
                    <a:pt x="120" y="2"/>
                  </a:lnTo>
                  <a:lnTo>
                    <a:pt x="115" y="1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2"/>
                  </a:lnTo>
                  <a:lnTo>
                    <a:pt x="68" y="3"/>
                  </a:lnTo>
                  <a:lnTo>
                    <a:pt x="61" y="7"/>
                  </a:lnTo>
                  <a:lnTo>
                    <a:pt x="53" y="10"/>
                  </a:lnTo>
                  <a:lnTo>
                    <a:pt x="48" y="16"/>
                  </a:lnTo>
                  <a:lnTo>
                    <a:pt x="41" y="20"/>
                  </a:lnTo>
                  <a:lnTo>
                    <a:pt x="36" y="23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0" y="41"/>
                  </a:lnTo>
                  <a:lnTo>
                    <a:pt x="16" y="48"/>
                  </a:lnTo>
                  <a:lnTo>
                    <a:pt x="12" y="54"/>
                  </a:lnTo>
                  <a:lnTo>
                    <a:pt x="10" y="62"/>
                  </a:lnTo>
                  <a:lnTo>
                    <a:pt x="6" y="68"/>
                  </a:lnTo>
                  <a:lnTo>
                    <a:pt x="4" y="75"/>
                  </a:lnTo>
                  <a:lnTo>
                    <a:pt x="3" y="84"/>
                  </a:lnTo>
                  <a:lnTo>
                    <a:pt x="1" y="92"/>
                  </a:lnTo>
                  <a:lnTo>
                    <a:pt x="0" y="100"/>
                  </a:lnTo>
                  <a:lnTo>
                    <a:pt x="0" y="108"/>
                  </a:lnTo>
                  <a:lnTo>
                    <a:pt x="0" y="116"/>
                  </a:lnTo>
                  <a:lnTo>
                    <a:pt x="1" y="125"/>
                  </a:lnTo>
                  <a:lnTo>
                    <a:pt x="1" y="132"/>
                  </a:lnTo>
                  <a:lnTo>
                    <a:pt x="4" y="141"/>
                  </a:lnTo>
                  <a:lnTo>
                    <a:pt x="6" y="149"/>
                  </a:lnTo>
                  <a:lnTo>
                    <a:pt x="10" y="158"/>
                  </a:lnTo>
                  <a:lnTo>
                    <a:pt x="12" y="166"/>
                  </a:lnTo>
                  <a:lnTo>
                    <a:pt x="17" y="175"/>
                  </a:lnTo>
                  <a:lnTo>
                    <a:pt x="22" y="182"/>
                  </a:lnTo>
                  <a:lnTo>
                    <a:pt x="29" y="191"/>
                  </a:lnTo>
                  <a:lnTo>
                    <a:pt x="52" y="173"/>
                  </a:lnTo>
                  <a:lnTo>
                    <a:pt x="48" y="167"/>
                  </a:lnTo>
                  <a:lnTo>
                    <a:pt x="45" y="162"/>
                  </a:lnTo>
                  <a:lnTo>
                    <a:pt x="42" y="155"/>
                  </a:lnTo>
                  <a:lnTo>
                    <a:pt x="40" y="150"/>
                  </a:lnTo>
                  <a:lnTo>
                    <a:pt x="36" y="144"/>
                  </a:lnTo>
                  <a:lnTo>
                    <a:pt x="35" y="139"/>
                  </a:lnTo>
                  <a:lnTo>
                    <a:pt x="32" y="132"/>
                  </a:lnTo>
                  <a:lnTo>
                    <a:pt x="32" y="126"/>
                  </a:lnTo>
                  <a:lnTo>
                    <a:pt x="31" y="120"/>
                  </a:lnTo>
                  <a:lnTo>
                    <a:pt x="31" y="114"/>
                  </a:lnTo>
                  <a:lnTo>
                    <a:pt x="31" y="106"/>
                  </a:lnTo>
                  <a:lnTo>
                    <a:pt x="31" y="101"/>
                  </a:lnTo>
                  <a:lnTo>
                    <a:pt x="31" y="95"/>
                  </a:lnTo>
                  <a:lnTo>
                    <a:pt x="32" y="90"/>
                  </a:lnTo>
                  <a:lnTo>
                    <a:pt x="32" y="84"/>
                  </a:lnTo>
                  <a:lnTo>
                    <a:pt x="36" y="79"/>
                  </a:lnTo>
                  <a:lnTo>
                    <a:pt x="36" y="73"/>
                  </a:lnTo>
                  <a:lnTo>
                    <a:pt x="40" y="68"/>
                  </a:lnTo>
                  <a:lnTo>
                    <a:pt x="42" y="62"/>
                  </a:lnTo>
                  <a:lnTo>
                    <a:pt x="45" y="58"/>
                  </a:lnTo>
                  <a:lnTo>
                    <a:pt x="51" y="49"/>
                  </a:lnTo>
                  <a:lnTo>
                    <a:pt x="60" y="42"/>
                  </a:lnTo>
                  <a:lnTo>
                    <a:pt x="65" y="38"/>
                  </a:lnTo>
                  <a:lnTo>
                    <a:pt x="68" y="36"/>
                  </a:lnTo>
                  <a:lnTo>
                    <a:pt x="74" y="33"/>
                  </a:lnTo>
                  <a:lnTo>
                    <a:pt x="81" y="32"/>
                  </a:lnTo>
                  <a:lnTo>
                    <a:pt x="86" y="30"/>
                  </a:lnTo>
                  <a:lnTo>
                    <a:pt x="93" y="30"/>
                  </a:lnTo>
                  <a:lnTo>
                    <a:pt x="99" y="30"/>
                  </a:lnTo>
                  <a:lnTo>
                    <a:pt x="107" y="31"/>
                  </a:lnTo>
                  <a:lnTo>
                    <a:pt x="113" y="31"/>
                  </a:lnTo>
                  <a:lnTo>
                    <a:pt x="119" y="32"/>
                  </a:lnTo>
                  <a:lnTo>
                    <a:pt x="124" y="32"/>
                  </a:lnTo>
                  <a:lnTo>
                    <a:pt x="130" y="34"/>
                  </a:lnTo>
                  <a:lnTo>
                    <a:pt x="135" y="37"/>
                  </a:lnTo>
                  <a:lnTo>
                    <a:pt x="140" y="38"/>
                  </a:lnTo>
                  <a:lnTo>
                    <a:pt x="145" y="42"/>
                  </a:lnTo>
                  <a:lnTo>
                    <a:pt x="149" y="44"/>
                  </a:lnTo>
                  <a:lnTo>
                    <a:pt x="156" y="51"/>
                  </a:lnTo>
                  <a:lnTo>
                    <a:pt x="164" y="58"/>
                  </a:lnTo>
                  <a:lnTo>
                    <a:pt x="169" y="64"/>
                  </a:lnTo>
                  <a:lnTo>
                    <a:pt x="175" y="74"/>
                  </a:lnTo>
                  <a:lnTo>
                    <a:pt x="177" y="82"/>
                  </a:lnTo>
                  <a:lnTo>
                    <a:pt x="181" y="90"/>
                  </a:lnTo>
                  <a:lnTo>
                    <a:pt x="182" y="100"/>
                  </a:lnTo>
                  <a:lnTo>
                    <a:pt x="183" y="110"/>
                  </a:lnTo>
                  <a:lnTo>
                    <a:pt x="182" y="119"/>
                  </a:lnTo>
                  <a:lnTo>
                    <a:pt x="182" y="129"/>
                  </a:lnTo>
                  <a:lnTo>
                    <a:pt x="181" y="132"/>
                  </a:lnTo>
                  <a:lnTo>
                    <a:pt x="181" y="139"/>
                  </a:lnTo>
                  <a:lnTo>
                    <a:pt x="181" y="142"/>
                  </a:lnTo>
                  <a:lnTo>
                    <a:pt x="180" y="149"/>
                  </a:lnTo>
                  <a:lnTo>
                    <a:pt x="176" y="156"/>
                  </a:lnTo>
                  <a:lnTo>
                    <a:pt x="172" y="165"/>
                  </a:lnTo>
                  <a:lnTo>
                    <a:pt x="167" y="173"/>
                  </a:lnTo>
                  <a:lnTo>
                    <a:pt x="162" y="181"/>
                  </a:lnTo>
                  <a:lnTo>
                    <a:pt x="156" y="188"/>
                  </a:lnTo>
                  <a:lnTo>
                    <a:pt x="151" y="194"/>
                  </a:lnTo>
                  <a:lnTo>
                    <a:pt x="144" y="198"/>
                  </a:lnTo>
                  <a:lnTo>
                    <a:pt x="138" y="204"/>
                  </a:lnTo>
                  <a:lnTo>
                    <a:pt x="130" y="206"/>
                  </a:lnTo>
                  <a:lnTo>
                    <a:pt x="122" y="208"/>
                  </a:lnTo>
                  <a:lnTo>
                    <a:pt x="113" y="207"/>
                  </a:lnTo>
                  <a:lnTo>
                    <a:pt x="104" y="207"/>
                  </a:lnTo>
                  <a:lnTo>
                    <a:pt x="94" y="204"/>
                  </a:lnTo>
                  <a:lnTo>
                    <a:pt x="86" y="201"/>
                  </a:lnTo>
                  <a:lnTo>
                    <a:pt x="77" y="196"/>
                  </a:lnTo>
                  <a:lnTo>
                    <a:pt x="68" y="189"/>
                  </a:lnTo>
                  <a:lnTo>
                    <a:pt x="50" y="212"/>
                  </a:lnTo>
                  <a:lnTo>
                    <a:pt x="56" y="217"/>
                  </a:lnTo>
                  <a:lnTo>
                    <a:pt x="63" y="220"/>
                  </a:lnTo>
                  <a:lnTo>
                    <a:pt x="72" y="224"/>
                  </a:lnTo>
                  <a:lnTo>
                    <a:pt x="81" y="228"/>
                  </a:lnTo>
                  <a:lnTo>
                    <a:pt x="88" y="230"/>
                  </a:lnTo>
                  <a:lnTo>
                    <a:pt x="97" y="233"/>
                  </a:lnTo>
                  <a:lnTo>
                    <a:pt x="105" y="233"/>
                  </a:lnTo>
                  <a:lnTo>
                    <a:pt x="115" y="234"/>
                  </a:lnTo>
                  <a:lnTo>
                    <a:pt x="123" y="233"/>
                  </a:lnTo>
                  <a:lnTo>
                    <a:pt x="133" y="232"/>
                  </a:lnTo>
                  <a:lnTo>
                    <a:pt x="141" y="229"/>
                  </a:lnTo>
                  <a:lnTo>
                    <a:pt x="150" y="227"/>
                  </a:lnTo>
                  <a:lnTo>
                    <a:pt x="157" y="223"/>
                  </a:lnTo>
                  <a:lnTo>
                    <a:pt x="165" y="220"/>
                  </a:lnTo>
                  <a:lnTo>
                    <a:pt x="172" y="214"/>
                  </a:lnTo>
                  <a:lnTo>
                    <a:pt x="180" y="211"/>
                  </a:lnTo>
                  <a:lnTo>
                    <a:pt x="187" y="201"/>
                  </a:lnTo>
                  <a:lnTo>
                    <a:pt x="193" y="193"/>
                  </a:lnTo>
                  <a:lnTo>
                    <a:pt x="198" y="183"/>
                  </a:lnTo>
                  <a:lnTo>
                    <a:pt x="205" y="175"/>
                  </a:lnTo>
                  <a:lnTo>
                    <a:pt x="206" y="168"/>
                  </a:lnTo>
                  <a:lnTo>
                    <a:pt x="207" y="163"/>
                  </a:lnTo>
                  <a:lnTo>
                    <a:pt x="208" y="158"/>
                  </a:lnTo>
                  <a:lnTo>
                    <a:pt x="211" y="152"/>
                  </a:lnTo>
                  <a:lnTo>
                    <a:pt x="211" y="147"/>
                  </a:lnTo>
                  <a:lnTo>
                    <a:pt x="212" y="142"/>
                  </a:lnTo>
                  <a:lnTo>
                    <a:pt x="213" y="136"/>
                  </a:lnTo>
                  <a:lnTo>
                    <a:pt x="213" y="132"/>
                  </a:lnTo>
                  <a:lnTo>
                    <a:pt x="213" y="126"/>
                  </a:lnTo>
                  <a:lnTo>
                    <a:pt x="213" y="120"/>
                  </a:lnTo>
                  <a:lnTo>
                    <a:pt x="213" y="114"/>
                  </a:lnTo>
                  <a:lnTo>
                    <a:pt x="213" y="109"/>
                  </a:lnTo>
                  <a:lnTo>
                    <a:pt x="211" y="103"/>
                  </a:lnTo>
                  <a:lnTo>
                    <a:pt x="211" y="96"/>
                  </a:lnTo>
                  <a:lnTo>
                    <a:pt x="210" y="92"/>
                  </a:lnTo>
                  <a:lnTo>
                    <a:pt x="208" y="87"/>
                  </a:lnTo>
                  <a:lnTo>
                    <a:pt x="207" y="80"/>
                  </a:lnTo>
                  <a:lnTo>
                    <a:pt x="205" y="75"/>
                  </a:lnTo>
                  <a:lnTo>
                    <a:pt x="202" y="70"/>
                  </a:lnTo>
                  <a:lnTo>
                    <a:pt x="201" y="64"/>
                  </a:lnTo>
                  <a:lnTo>
                    <a:pt x="195" y="54"/>
                  </a:lnTo>
                  <a:lnTo>
                    <a:pt x="188" y="46"/>
                  </a:lnTo>
                  <a:lnTo>
                    <a:pt x="18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Freeform 127"/>
            <p:cNvSpPr>
              <a:spLocks/>
            </p:cNvSpPr>
            <p:nvPr/>
          </p:nvSpPr>
          <p:spPr bwMode="auto">
            <a:xfrm>
              <a:off x="1619220" y="5300669"/>
              <a:ext cx="74612" cy="60325"/>
            </a:xfrm>
            <a:custGeom>
              <a:avLst/>
              <a:gdLst/>
              <a:ahLst/>
              <a:cxnLst>
                <a:cxn ang="0">
                  <a:pos x="48" y="65"/>
                </a:cxn>
                <a:cxn ang="0">
                  <a:pos x="57" y="68"/>
                </a:cxn>
                <a:cxn ang="0">
                  <a:pos x="66" y="70"/>
                </a:cxn>
                <a:cxn ang="0">
                  <a:pos x="73" y="73"/>
                </a:cxn>
                <a:cxn ang="0">
                  <a:pos x="83" y="74"/>
                </a:cxn>
                <a:cxn ang="0">
                  <a:pos x="86" y="68"/>
                </a:cxn>
                <a:cxn ang="0">
                  <a:pos x="88" y="62"/>
                </a:cxn>
                <a:cxn ang="0">
                  <a:pos x="91" y="55"/>
                </a:cxn>
                <a:cxn ang="0">
                  <a:pos x="96" y="51"/>
                </a:cxn>
                <a:cxn ang="0">
                  <a:pos x="86" y="48"/>
                </a:cxn>
                <a:cxn ang="0">
                  <a:pos x="78" y="46"/>
                </a:cxn>
                <a:cxn ang="0">
                  <a:pos x="70" y="42"/>
                </a:cxn>
                <a:cxn ang="0">
                  <a:pos x="62" y="38"/>
                </a:cxn>
                <a:cxn ang="0">
                  <a:pos x="53" y="34"/>
                </a:cxn>
                <a:cxn ang="0">
                  <a:pos x="48" y="31"/>
                </a:cxn>
                <a:cxn ang="0">
                  <a:pos x="42" y="26"/>
                </a:cxn>
                <a:cxn ang="0">
                  <a:pos x="37" y="21"/>
                </a:cxn>
                <a:cxn ang="0">
                  <a:pos x="32" y="16"/>
                </a:cxn>
                <a:cxn ang="0">
                  <a:pos x="30" y="11"/>
                </a:cxn>
                <a:cxn ang="0">
                  <a:pos x="26" y="5"/>
                </a:cxn>
                <a:cxn ang="0">
                  <a:pos x="25" y="0"/>
                </a:cxn>
                <a:cxn ang="0">
                  <a:pos x="17" y="5"/>
                </a:cxn>
                <a:cxn ang="0">
                  <a:pos x="11" y="10"/>
                </a:cxn>
                <a:cxn ang="0">
                  <a:pos x="5" y="15"/>
                </a:cxn>
                <a:cxn ang="0">
                  <a:pos x="0" y="20"/>
                </a:cxn>
                <a:cxn ang="0">
                  <a:pos x="3" y="26"/>
                </a:cxn>
                <a:cxn ang="0">
                  <a:pos x="9" y="32"/>
                </a:cxn>
                <a:cxn ang="0">
                  <a:pos x="13" y="38"/>
                </a:cxn>
                <a:cxn ang="0">
                  <a:pos x="19" y="44"/>
                </a:cxn>
                <a:cxn ang="0">
                  <a:pos x="25" y="51"/>
                </a:cxn>
                <a:cxn ang="0">
                  <a:pos x="32" y="55"/>
                </a:cxn>
                <a:cxn ang="0">
                  <a:pos x="40" y="60"/>
                </a:cxn>
                <a:cxn ang="0">
                  <a:pos x="48" y="65"/>
                </a:cxn>
                <a:cxn ang="0">
                  <a:pos x="48" y="65"/>
                </a:cxn>
              </a:cxnLst>
              <a:rect l="0" t="0" r="r" b="b"/>
              <a:pathLst>
                <a:path w="96" h="74">
                  <a:moveTo>
                    <a:pt x="48" y="65"/>
                  </a:moveTo>
                  <a:lnTo>
                    <a:pt x="57" y="68"/>
                  </a:lnTo>
                  <a:lnTo>
                    <a:pt x="66" y="70"/>
                  </a:lnTo>
                  <a:lnTo>
                    <a:pt x="73" y="73"/>
                  </a:lnTo>
                  <a:lnTo>
                    <a:pt x="83" y="74"/>
                  </a:lnTo>
                  <a:lnTo>
                    <a:pt x="86" y="68"/>
                  </a:lnTo>
                  <a:lnTo>
                    <a:pt x="88" y="62"/>
                  </a:lnTo>
                  <a:lnTo>
                    <a:pt x="91" y="55"/>
                  </a:lnTo>
                  <a:lnTo>
                    <a:pt x="96" y="51"/>
                  </a:lnTo>
                  <a:lnTo>
                    <a:pt x="86" y="48"/>
                  </a:lnTo>
                  <a:lnTo>
                    <a:pt x="78" y="46"/>
                  </a:lnTo>
                  <a:lnTo>
                    <a:pt x="70" y="42"/>
                  </a:lnTo>
                  <a:lnTo>
                    <a:pt x="62" y="38"/>
                  </a:lnTo>
                  <a:lnTo>
                    <a:pt x="53" y="34"/>
                  </a:lnTo>
                  <a:lnTo>
                    <a:pt x="48" y="31"/>
                  </a:lnTo>
                  <a:lnTo>
                    <a:pt x="42" y="26"/>
                  </a:lnTo>
                  <a:lnTo>
                    <a:pt x="37" y="21"/>
                  </a:lnTo>
                  <a:lnTo>
                    <a:pt x="32" y="16"/>
                  </a:lnTo>
                  <a:lnTo>
                    <a:pt x="30" y="11"/>
                  </a:lnTo>
                  <a:lnTo>
                    <a:pt x="26" y="5"/>
                  </a:lnTo>
                  <a:lnTo>
                    <a:pt x="25" y="0"/>
                  </a:lnTo>
                  <a:lnTo>
                    <a:pt x="17" y="5"/>
                  </a:lnTo>
                  <a:lnTo>
                    <a:pt x="11" y="10"/>
                  </a:lnTo>
                  <a:lnTo>
                    <a:pt x="5" y="15"/>
                  </a:lnTo>
                  <a:lnTo>
                    <a:pt x="0" y="20"/>
                  </a:lnTo>
                  <a:lnTo>
                    <a:pt x="3" y="26"/>
                  </a:lnTo>
                  <a:lnTo>
                    <a:pt x="9" y="32"/>
                  </a:lnTo>
                  <a:lnTo>
                    <a:pt x="13" y="38"/>
                  </a:lnTo>
                  <a:lnTo>
                    <a:pt x="19" y="44"/>
                  </a:lnTo>
                  <a:lnTo>
                    <a:pt x="25" y="51"/>
                  </a:lnTo>
                  <a:lnTo>
                    <a:pt x="32" y="55"/>
                  </a:lnTo>
                  <a:lnTo>
                    <a:pt x="40" y="60"/>
                  </a:lnTo>
                  <a:lnTo>
                    <a:pt x="48" y="65"/>
                  </a:lnTo>
                  <a:lnTo>
                    <a:pt x="48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Freeform 128"/>
            <p:cNvSpPr>
              <a:spLocks/>
            </p:cNvSpPr>
            <p:nvPr/>
          </p:nvSpPr>
          <p:spPr bwMode="auto">
            <a:xfrm>
              <a:off x="422245" y="4967294"/>
              <a:ext cx="195262" cy="180975"/>
            </a:xfrm>
            <a:custGeom>
              <a:avLst/>
              <a:gdLst/>
              <a:ahLst/>
              <a:cxnLst>
                <a:cxn ang="0">
                  <a:pos x="243" y="107"/>
                </a:cxn>
                <a:cxn ang="0">
                  <a:pos x="238" y="89"/>
                </a:cxn>
                <a:cxn ang="0">
                  <a:pos x="229" y="72"/>
                </a:cxn>
                <a:cxn ang="0">
                  <a:pos x="217" y="55"/>
                </a:cxn>
                <a:cxn ang="0">
                  <a:pos x="205" y="40"/>
                </a:cxn>
                <a:cxn ang="0">
                  <a:pos x="188" y="27"/>
                </a:cxn>
                <a:cxn ang="0">
                  <a:pos x="172" y="18"/>
                </a:cxn>
                <a:cxn ang="0">
                  <a:pos x="155" y="10"/>
                </a:cxn>
                <a:cxn ang="0">
                  <a:pos x="138" y="4"/>
                </a:cxn>
                <a:cxn ang="0">
                  <a:pos x="119" y="1"/>
                </a:cxn>
                <a:cxn ang="0">
                  <a:pos x="103" y="1"/>
                </a:cxn>
                <a:cxn ang="0">
                  <a:pos x="83" y="1"/>
                </a:cxn>
                <a:cxn ang="0">
                  <a:pos x="67" y="6"/>
                </a:cxn>
                <a:cxn ang="0">
                  <a:pos x="52" y="13"/>
                </a:cxn>
                <a:cxn ang="0">
                  <a:pos x="39" y="21"/>
                </a:cxn>
                <a:cxn ang="0">
                  <a:pos x="16" y="44"/>
                </a:cxn>
                <a:cxn ang="0">
                  <a:pos x="5" y="70"/>
                </a:cxn>
                <a:cxn ang="0">
                  <a:pos x="0" y="96"/>
                </a:cxn>
                <a:cxn ang="0">
                  <a:pos x="4" y="125"/>
                </a:cxn>
                <a:cxn ang="0">
                  <a:pos x="13" y="153"/>
                </a:cxn>
                <a:cxn ang="0">
                  <a:pos x="31" y="180"/>
                </a:cxn>
                <a:cxn ang="0">
                  <a:pos x="46" y="168"/>
                </a:cxn>
                <a:cxn ang="0">
                  <a:pos x="37" y="148"/>
                </a:cxn>
                <a:cxn ang="0">
                  <a:pos x="29" y="128"/>
                </a:cxn>
                <a:cxn ang="0">
                  <a:pos x="25" y="107"/>
                </a:cxn>
                <a:cxn ang="0">
                  <a:pos x="24" y="85"/>
                </a:cxn>
                <a:cxn ang="0">
                  <a:pos x="31" y="63"/>
                </a:cxn>
                <a:cxn ang="0">
                  <a:pos x="45" y="45"/>
                </a:cxn>
                <a:cxn ang="0">
                  <a:pos x="67" y="31"/>
                </a:cxn>
                <a:cxn ang="0">
                  <a:pos x="89" y="25"/>
                </a:cxn>
                <a:cxn ang="0">
                  <a:pos x="104" y="25"/>
                </a:cxn>
                <a:cxn ang="0">
                  <a:pos x="128" y="26"/>
                </a:cxn>
                <a:cxn ang="0">
                  <a:pos x="144" y="31"/>
                </a:cxn>
                <a:cxn ang="0">
                  <a:pos x="171" y="44"/>
                </a:cxn>
                <a:cxn ang="0">
                  <a:pos x="192" y="61"/>
                </a:cxn>
                <a:cxn ang="0">
                  <a:pos x="206" y="83"/>
                </a:cxn>
                <a:cxn ang="0">
                  <a:pos x="218" y="108"/>
                </a:cxn>
                <a:cxn ang="0">
                  <a:pos x="219" y="135"/>
                </a:cxn>
                <a:cxn ang="0">
                  <a:pos x="216" y="163"/>
                </a:cxn>
                <a:cxn ang="0">
                  <a:pos x="200" y="184"/>
                </a:cxn>
                <a:cxn ang="0">
                  <a:pos x="177" y="197"/>
                </a:cxn>
                <a:cxn ang="0">
                  <a:pos x="151" y="204"/>
                </a:cxn>
                <a:cxn ang="0">
                  <a:pos x="133" y="205"/>
                </a:cxn>
                <a:cxn ang="0">
                  <a:pos x="113" y="202"/>
                </a:cxn>
                <a:cxn ang="0">
                  <a:pos x="86" y="194"/>
                </a:cxn>
                <a:cxn ang="0">
                  <a:pos x="61" y="180"/>
                </a:cxn>
                <a:cxn ang="0">
                  <a:pos x="52" y="195"/>
                </a:cxn>
                <a:cxn ang="0">
                  <a:pos x="57" y="202"/>
                </a:cxn>
                <a:cxn ang="0">
                  <a:pos x="73" y="212"/>
                </a:cxn>
                <a:cxn ang="0">
                  <a:pos x="89" y="220"/>
                </a:cxn>
                <a:cxn ang="0">
                  <a:pos x="107" y="225"/>
                </a:cxn>
                <a:cxn ang="0">
                  <a:pos x="125" y="227"/>
                </a:cxn>
                <a:cxn ang="0">
                  <a:pos x="144" y="228"/>
                </a:cxn>
                <a:cxn ang="0">
                  <a:pos x="160" y="226"/>
                </a:cxn>
                <a:cxn ang="0">
                  <a:pos x="177" y="222"/>
                </a:cxn>
                <a:cxn ang="0">
                  <a:pos x="196" y="213"/>
                </a:cxn>
                <a:cxn ang="0">
                  <a:pos x="223" y="195"/>
                </a:cxn>
                <a:cxn ang="0">
                  <a:pos x="238" y="169"/>
                </a:cxn>
                <a:cxn ang="0">
                  <a:pos x="244" y="150"/>
                </a:cxn>
                <a:cxn ang="0">
                  <a:pos x="245" y="135"/>
                </a:cxn>
                <a:cxn ang="0">
                  <a:pos x="245" y="120"/>
                </a:cxn>
              </a:cxnLst>
              <a:rect l="0" t="0" r="r" b="b"/>
              <a:pathLst>
                <a:path w="245" h="228">
                  <a:moveTo>
                    <a:pt x="245" y="120"/>
                  </a:moveTo>
                  <a:lnTo>
                    <a:pt x="244" y="113"/>
                  </a:lnTo>
                  <a:lnTo>
                    <a:pt x="243" y="107"/>
                  </a:lnTo>
                  <a:lnTo>
                    <a:pt x="242" y="101"/>
                  </a:lnTo>
                  <a:lnTo>
                    <a:pt x="241" y="96"/>
                  </a:lnTo>
                  <a:lnTo>
                    <a:pt x="238" y="89"/>
                  </a:lnTo>
                  <a:lnTo>
                    <a:pt x="236" y="83"/>
                  </a:lnTo>
                  <a:lnTo>
                    <a:pt x="232" y="77"/>
                  </a:lnTo>
                  <a:lnTo>
                    <a:pt x="229" y="72"/>
                  </a:lnTo>
                  <a:lnTo>
                    <a:pt x="226" y="66"/>
                  </a:lnTo>
                  <a:lnTo>
                    <a:pt x="222" y="60"/>
                  </a:lnTo>
                  <a:lnTo>
                    <a:pt x="217" y="55"/>
                  </a:lnTo>
                  <a:lnTo>
                    <a:pt x="213" y="50"/>
                  </a:lnTo>
                  <a:lnTo>
                    <a:pt x="210" y="45"/>
                  </a:lnTo>
                  <a:lnTo>
                    <a:pt x="205" y="40"/>
                  </a:lnTo>
                  <a:lnTo>
                    <a:pt x="200" y="36"/>
                  </a:lnTo>
                  <a:lnTo>
                    <a:pt x="195" y="32"/>
                  </a:lnTo>
                  <a:lnTo>
                    <a:pt x="188" y="27"/>
                  </a:lnTo>
                  <a:lnTo>
                    <a:pt x="184" y="25"/>
                  </a:lnTo>
                  <a:lnTo>
                    <a:pt x="177" y="21"/>
                  </a:lnTo>
                  <a:lnTo>
                    <a:pt x="172" y="18"/>
                  </a:lnTo>
                  <a:lnTo>
                    <a:pt x="166" y="15"/>
                  </a:lnTo>
                  <a:lnTo>
                    <a:pt x="161" y="11"/>
                  </a:lnTo>
                  <a:lnTo>
                    <a:pt x="155" y="10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8" y="4"/>
                  </a:lnTo>
                  <a:lnTo>
                    <a:pt x="131" y="1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3" y="0"/>
                  </a:lnTo>
                  <a:lnTo>
                    <a:pt x="108" y="0"/>
                  </a:lnTo>
                  <a:lnTo>
                    <a:pt x="103" y="1"/>
                  </a:lnTo>
                  <a:lnTo>
                    <a:pt x="96" y="1"/>
                  </a:lnTo>
                  <a:lnTo>
                    <a:pt x="89" y="1"/>
                  </a:lnTo>
                  <a:lnTo>
                    <a:pt x="83" y="1"/>
                  </a:lnTo>
                  <a:lnTo>
                    <a:pt x="78" y="4"/>
                  </a:lnTo>
                  <a:lnTo>
                    <a:pt x="73" y="5"/>
                  </a:lnTo>
                  <a:lnTo>
                    <a:pt x="67" y="6"/>
                  </a:lnTo>
                  <a:lnTo>
                    <a:pt x="62" y="8"/>
                  </a:lnTo>
                  <a:lnTo>
                    <a:pt x="57" y="11"/>
                  </a:lnTo>
                  <a:lnTo>
                    <a:pt x="52" y="13"/>
                  </a:lnTo>
                  <a:lnTo>
                    <a:pt x="47" y="15"/>
                  </a:lnTo>
                  <a:lnTo>
                    <a:pt x="42" y="18"/>
                  </a:lnTo>
                  <a:lnTo>
                    <a:pt x="39" y="21"/>
                  </a:lnTo>
                  <a:lnTo>
                    <a:pt x="30" y="29"/>
                  </a:lnTo>
                  <a:lnTo>
                    <a:pt x="22" y="37"/>
                  </a:lnTo>
                  <a:lnTo>
                    <a:pt x="16" y="44"/>
                  </a:lnTo>
                  <a:lnTo>
                    <a:pt x="13" y="52"/>
                  </a:lnTo>
                  <a:lnTo>
                    <a:pt x="8" y="60"/>
                  </a:lnTo>
                  <a:lnTo>
                    <a:pt x="5" y="70"/>
                  </a:lnTo>
                  <a:lnTo>
                    <a:pt x="3" y="77"/>
                  </a:lnTo>
                  <a:lnTo>
                    <a:pt x="1" y="87"/>
                  </a:lnTo>
                  <a:lnTo>
                    <a:pt x="0" y="96"/>
                  </a:lnTo>
                  <a:lnTo>
                    <a:pt x="1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5" y="134"/>
                  </a:lnTo>
                  <a:lnTo>
                    <a:pt x="9" y="144"/>
                  </a:lnTo>
                  <a:lnTo>
                    <a:pt x="13" y="153"/>
                  </a:lnTo>
                  <a:lnTo>
                    <a:pt x="19" y="161"/>
                  </a:lnTo>
                  <a:lnTo>
                    <a:pt x="24" y="170"/>
                  </a:lnTo>
                  <a:lnTo>
                    <a:pt x="31" y="180"/>
                  </a:lnTo>
                  <a:lnTo>
                    <a:pt x="34" y="177"/>
                  </a:lnTo>
                  <a:lnTo>
                    <a:pt x="41" y="174"/>
                  </a:lnTo>
                  <a:lnTo>
                    <a:pt x="46" y="168"/>
                  </a:lnTo>
                  <a:lnTo>
                    <a:pt x="47" y="161"/>
                  </a:lnTo>
                  <a:lnTo>
                    <a:pt x="41" y="154"/>
                  </a:lnTo>
                  <a:lnTo>
                    <a:pt x="37" y="148"/>
                  </a:lnTo>
                  <a:lnTo>
                    <a:pt x="35" y="142"/>
                  </a:lnTo>
                  <a:lnTo>
                    <a:pt x="31" y="135"/>
                  </a:lnTo>
                  <a:lnTo>
                    <a:pt x="29" y="128"/>
                  </a:lnTo>
                  <a:lnTo>
                    <a:pt x="26" y="120"/>
                  </a:lnTo>
                  <a:lnTo>
                    <a:pt x="25" y="113"/>
                  </a:lnTo>
                  <a:lnTo>
                    <a:pt x="25" y="107"/>
                  </a:lnTo>
                  <a:lnTo>
                    <a:pt x="24" y="99"/>
                  </a:lnTo>
                  <a:lnTo>
                    <a:pt x="24" y="92"/>
                  </a:lnTo>
                  <a:lnTo>
                    <a:pt x="24" y="85"/>
                  </a:lnTo>
                  <a:lnTo>
                    <a:pt x="26" y="78"/>
                  </a:lnTo>
                  <a:lnTo>
                    <a:pt x="29" y="70"/>
                  </a:lnTo>
                  <a:lnTo>
                    <a:pt x="31" y="63"/>
                  </a:lnTo>
                  <a:lnTo>
                    <a:pt x="35" y="57"/>
                  </a:lnTo>
                  <a:lnTo>
                    <a:pt x="41" y="52"/>
                  </a:lnTo>
                  <a:lnTo>
                    <a:pt x="45" y="45"/>
                  </a:lnTo>
                  <a:lnTo>
                    <a:pt x="52" y="40"/>
                  </a:lnTo>
                  <a:lnTo>
                    <a:pt x="60" y="34"/>
                  </a:lnTo>
                  <a:lnTo>
                    <a:pt x="67" y="31"/>
                  </a:lnTo>
                  <a:lnTo>
                    <a:pt x="76" y="27"/>
                  </a:lnTo>
                  <a:lnTo>
                    <a:pt x="84" y="26"/>
                  </a:lnTo>
                  <a:lnTo>
                    <a:pt x="89" y="25"/>
                  </a:lnTo>
                  <a:lnTo>
                    <a:pt x="93" y="25"/>
                  </a:lnTo>
                  <a:lnTo>
                    <a:pt x="99" y="25"/>
                  </a:lnTo>
                  <a:lnTo>
                    <a:pt x="104" y="25"/>
                  </a:lnTo>
                  <a:lnTo>
                    <a:pt x="113" y="25"/>
                  </a:lnTo>
                  <a:lnTo>
                    <a:pt x="123" y="26"/>
                  </a:lnTo>
                  <a:lnTo>
                    <a:pt x="128" y="26"/>
                  </a:lnTo>
                  <a:lnTo>
                    <a:pt x="133" y="27"/>
                  </a:lnTo>
                  <a:lnTo>
                    <a:pt x="138" y="29"/>
                  </a:lnTo>
                  <a:lnTo>
                    <a:pt x="144" y="31"/>
                  </a:lnTo>
                  <a:lnTo>
                    <a:pt x="153" y="34"/>
                  </a:lnTo>
                  <a:lnTo>
                    <a:pt x="162" y="39"/>
                  </a:lnTo>
                  <a:lnTo>
                    <a:pt x="171" y="44"/>
                  </a:lnTo>
                  <a:lnTo>
                    <a:pt x="180" y="50"/>
                  </a:lnTo>
                  <a:lnTo>
                    <a:pt x="186" y="55"/>
                  </a:lnTo>
                  <a:lnTo>
                    <a:pt x="192" y="61"/>
                  </a:lnTo>
                  <a:lnTo>
                    <a:pt x="197" y="67"/>
                  </a:lnTo>
                  <a:lnTo>
                    <a:pt x="202" y="76"/>
                  </a:lnTo>
                  <a:lnTo>
                    <a:pt x="206" y="83"/>
                  </a:lnTo>
                  <a:lnTo>
                    <a:pt x="211" y="91"/>
                  </a:lnTo>
                  <a:lnTo>
                    <a:pt x="215" y="99"/>
                  </a:lnTo>
                  <a:lnTo>
                    <a:pt x="218" y="108"/>
                  </a:lnTo>
                  <a:lnTo>
                    <a:pt x="218" y="117"/>
                  </a:lnTo>
                  <a:lnTo>
                    <a:pt x="219" y="127"/>
                  </a:lnTo>
                  <a:lnTo>
                    <a:pt x="219" y="135"/>
                  </a:lnTo>
                  <a:lnTo>
                    <a:pt x="219" y="145"/>
                  </a:lnTo>
                  <a:lnTo>
                    <a:pt x="218" y="154"/>
                  </a:lnTo>
                  <a:lnTo>
                    <a:pt x="216" y="163"/>
                  </a:lnTo>
                  <a:lnTo>
                    <a:pt x="211" y="170"/>
                  </a:lnTo>
                  <a:lnTo>
                    <a:pt x="206" y="180"/>
                  </a:lnTo>
                  <a:lnTo>
                    <a:pt x="200" y="184"/>
                  </a:lnTo>
                  <a:lnTo>
                    <a:pt x="193" y="190"/>
                  </a:lnTo>
                  <a:lnTo>
                    <a:pt x="185" y="194"/>
                  </a:lnTo>
                  <a:lnTo>
                    <a:pt x="177" y="197"/>
                  </a:lnTo>
                  <a:lnTo>
                    <a:pt x="169" y="200"/>
                  </a:lnTo>
                  <a:lnTo>
                    <a:pt x="161" y="204"/>
                  </a:lnTo>
                  <a:lnTo>
                    <a:pt x="151" y="204"/>
                  </a:lnTo>
                  <a:lnTo>
                    <a:pt x="143" y="206"/>
                  </a:lnTo>
                  <a:lnTo>
                    <a:pt x="138" y="205"/>
                  </a:lnTo>
                  <a:lnTo>
                    <a:pt x="133" y="205"/>
                  </a:lnTo>
                  <a:lnTo>
                    <a:pt x="128" y="204"/>
                  </a:lnTo>
                  <a:lnTo>
                    <a:pt x="123" y="204"/>
                  </a:lnTo>
                  <a:lnTo>
                    <a:pt x="113" y="202"/>
                  </a:lnTo>
                  <a:lnTo>
                    <a:pt x="104" y="200"/>
                  </a:lnTo>
                  <a:lnTo>
                    <a:pt x="94" y="196"/>
                  </a:lnTo>
                  <a:lnTo>
                    <a:pt x="86" y="194"/>
                  </a:lnTo>
                  <a:lnTo>
                    <a:pt x="77" y="187"/>
                  </a:lnTo>
                  <a:lnTo>
                    <a:pt x="71" y="184"/>
                  </a:lnTo>
                  <a:lnTo>
                    <a:pt x="61" y="180"/>
                  </a:lnTo>
                  <a:lnTo>
                    <a:pt x="56" y="186"/>
                  </a:lnTo>
                  <a:lnTo>
                    <a:pt x="53" y="190"/>
                  </a:lnTo>
                  <a:lnTo>
                    <a:pt x="52" y="195"/>
                  </a:lnTo>
                  <a:lnTo>
                    <a:pt x="52" y="197"/>
                  </a:lnTo>
                  <a:lnTo>
                    <a:pt x="52" y="200"/>
                  </a:lnTo>
                  <a:lnTo>
                    <a:pt x="57" y="202"/>
                  </a:lnTo>
                  <a:lnTo>
                    <a:pt x="62" y="206"/>
                  </a:lnTo>
                  <a:lnTo>
                    <a:pt x="67" y="208"/>
                  </a:lnTo>
                  <a:lnTo>
                    <a:pt x="73" y="212"/>
                  </a:lnTo>
                  <a:lnTo>
                    <a:pt x="78" y="215"/>
                  </a:lnTo>
                  <a:lnTo>
                    <a:pt x="83" y="217"/>
                  </a:lnTo>
                  <a:lnTo>
                    <a:pt x="89" y="220"/>
                  </a:lnTo>
                  <a:lnTo>
                    <a:pt x="96" y="222"/>
                  </a:lnTo>
                  <a:lnTo>
                    <a:pt x="102" y="222"/>
                  </a:lnTo>
                  <a:lnTo>
                    <a:pt x="107" y="225"/>
                  </a:lnTo>
                  <a:lnTo>
                    <a:pt x="113" y="226"/>
                  </a:lnTo>
                  <a:lnTo>
                    <a:pt x="119" y="227"/>
                  </a:lnTo>
                  <a:lnTo>
                    <a:pt x="125" y="227"/>
                  </a:lnTo>
                  <a:lnTo>
                    <a:pt x="131" y="228"/>
                  </a:lnTo>
                  <a:lnTo>
                    <a:pt x="138" y="228"/>
                  </a:lnTo>
                  <a:lnTo>
                    <a:pt x="144" y="228"/>
                  </a:lnTo>
                  <a:lnTo>
                    <a:pt x="149" y="228"/>
                  </a:lnTo>
                  <a:lnTo>
                    <a:pt x="155" y="227"/>
                  </a:lnTo>
                  <a:lnTo>
                    <a:pt x="160" y="226"/>
                  </a:lnTo>
                  <a:lnTo>
                    <a:pt x="166" y="226"/>
                  </a:lnTo>
                  <a:lnTo>
                    <a:pt x="171" y="223"/>
                  </a:lnTo>
                  <a:lnTo>
                    <a:pt x="177" y="222"/>
                  </a:lnTo>
                  <a:lnTo>
                    <a:pt x="182" y="221"/>
                  </a:lnTo>
                  <a:lnTo>
                    <a:pt x="187" y="220"/>
                  </a:lnTo>
                  <a:lnTo>
                    <a:pt x="196" y="213"/>
                  </a:lnTo>
                  <a:lnTo>
                    <a:pt x="206" y="208"/>
                  </a:lnTo>
                  <a:lnTo>
                    <a:pt x="215" y="202"/>
                  </a:lnTo>
                  <a:lnTo>
                    <a:pt x="223" y="195"/>
                  </a:lnTo>
                  <a:lnTo>
                    <a:pt x="228" y="186"/>
                  </a:lnTo>
                  <a:lnTo>
                    <a:pt x="234" y="177"/>
                  </a:lnTo>
                  <a:lnTo>
                    <a:pt x="238" y="169"/>
                  </a:lnTo>
                  <a:lnTo>
                    <a:pt x="242" y="160"/>
                  </a:lnTo>
                  <a:lnTo>
                    <a:pt x="243" y="154"/>
                  </a:lnTo>
                  <a:lnTo>
                    <a:pt x="244" y="150"/>
                  </a:lnTo>
                  <a:lnTo>
                    <a:pt x="244" y="145"/>
                  </a:lnTo>
                  <a:lnTo>
                    <a:pt x="245" y="140"/>
                  </a:lnTo>
                  <a:lnTo>
                    <a:pt x="245" y="135"/>
                  </a:lnTo>
                  <a:lnTo>
                    <a:pt x="245" y="130"/>
                  </a:lnTo>
                  <a:lnTo>
                    <a:pt x="245" y="125"/>
                  </a:lnTo>
                  <a:lnTo>
                    <a:pt x="245" y="120"/>
                  </a:lnTo>
                  <a:lnTo>
                    <a:pt x="245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Freeform 129"/>
            <p:cNvSpPr>
              <a:spLocks/>
            </p:cNvSpPr>
            <p:nvPr/>
          </p:nvSpPr>
          <p:spPr bwMode="auto">
            <a:xfrm>
              <a:off x="446058" y="5087944"/>
              <a:ext cx="34925" cy="428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5"/>
                </a:cxn>
                <a:cxn ang="0">
                  <a:pos x="18" y="10"/>
                </a:cxn>
                <a:cxn ang="0">
                  <a:pos x="22" y="14"/>
                </a:cxn>
                <a:cxn ang="0">
                  <a:pos x="27" y="19"/>
                </a:cxn>
                <a:cxn ang="0">
                  <a:pos x="30" y="21"/>
                </a:cxn>
                <a:cxn ang="0">
                  <a:pos x="33" y="25"/>
                </a:cxn>
                <a:cxn ang="0">
                  <a:pos x="38" y="28"/>
                </a:cxn>
                <a:cxn ang="0">
                  <a:pos x="43" y="33"/>
                </a:cxn>
                <a:cxn ang="0">
                  <a:pos x="32" y="53"/>
                </a:cxn>
                <a:cxn ang="0">
                  <a:pos x="31" y="52"/>
                </a:cxn>
                <a:cxn ang="0">
                  <a:pos x="27" y="50"/>
                </a:cxn>
                <a:cxn ang="0">
                  <a:pos x="21" y="46"/>
                </a:cxn>
                <a:cxn ang="0">
                  <a:pos x="17" y="41"/>
                </a:cxn>
                <a:cxn ang="0">
                  <a:pos x="11" y="36"/>
                </a:cxn>
                <a:cxn ang="0">
                  <a:pos x="6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3" h="53">
                  <a:moveTo>
                    <a:pt x="12" y="0"/>
                  </a:moveTo>
                  <a:lnTo>
                    <a:pt x="15" y="5"/>
                  </a:lnTo>
                  <a:lnTo>
                    <a:pt x="18" y="10"/>
                  </a:lnTo>
                  <a:lnTo>
                    <a:pt x="22" y="14"/>
                  </a:lnTo>
                  <a:lnTo>
                    <a:pt x="27" y="19"/>
                  </a:lnTo>
                  <a:lnTo>
                    <a:pt x="30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3" y="33"/>
                  </a:lnTo>
                  <a:lnTo>
                    <a:pt x="32" y="53"/>
                  </a:lnTo>
                  <a:lnTo>
                    <a:pt x="31" y="52"/>
                  </a:lnTo>
                  <a:lnTo>
                    <a:pt x="27" y="50"/>
                  </a:lnTo>
                  <a:lnTo>
                    <a:pt x="21" y="46"/>
                  </a:lnTo>
                  <a:lnTo>
                    <a:pt x="17" y="41"/>
                  </a:lnTo>
                  <a:lnTo>
                    <a:pt x="11" y="36"/>
                  </a:lnTo>
                  <a:lnTo>
                    <a:pt x="6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Freeform 130"/>
            <p:cNvSpPr>
              <a:spLocks/>
            </p:cNvSpPr>
            <p:nvPr/>
          </p:nvSpPr>
          <p:spPr bwMode="auto">
            <a:xfrm>
              <a:off x="987395" y="5427669"/>
              <a:ext cx="193675" cy="180975"/>
            </a:xfrm>
            <a:custGeom>
              <a:avLst/>
              <a:gdLst/>
              <a:ahLst/>
              <a:cxnLst>
                <a:cxn ang="0">
                  <a:pos x="240" y="107"/>
                </a:cxn>
                <a:cxn ang="0">
                  <a:pos x="234" y="88"/>
                </a:cxn>
                <a:cxn ang="0">
                  <a:pos x="227" y="71"/>
                </a:cxn>
                <a:cxn ang="0">
                  <a:pos x="214" y="55"/>
                </a:cxn>
                <a:cxn ang="0">
                  <a:pos x="202" y="40"/>
                </a:cxn>
                <a:cxn ang="0">
                  <a:pos x="186" y="28"/>
                </a:cxn>
                <a:cxn ang="0">
                  <a:pos x="170" y="18"/>
                </a:cxn>
                <a:cxn ang="0">
                  <a:pos x="152" y="9"/>
                </a:cxn>
                <a:cxn ang="0">
                  <a:pos x="136" y="4"/>
                </a:cxn>
                <a:cxn ang="0">
                  <a:pos x="117" y="2"/>
                </a:cxn>
                <a:cxn ang="0">
                  <a:pos x="101" y="2"/>
                </a:cxn>
                <a:cxn ang="0">
                  <a:pos x="84" y="3"/>
                </a:cxn>
                <a:cxn ang="0">
                  <a:pos x="68" y="7"/>
                </a:cxn>
                <a:cxn ang="0">
                  <a:pos x="52" y="13"/>
                </a:cxn>
                <a:cxn ang="0">
                  <a:pos x="39" y="23"/>
                </a:cxn>
                <a:cxn ang="0">
                  <a:pos x="17" y="45"/>
                </a:cxn>
                <a:cxn ang="0">
                  <a:pos x="5" y="70"/>
                </a:cxn>
                <a:cxn ang="0">
                  <a:pos x="0" y="97"/>
                </a:cxn>
                <a:cxn ang="0">
                  <a:pos x="3" y="126"/>
                </a:cxn>
                <a:cxn ang="0">
                  <a:pos x="12" y="153"/>
                </a:cxn>
                <a:cxn ang="0">
                  <a:pos x="29" y="179"/>
                </a:cxn>
                <a:cxn ang="0">
                  <a:pos x="42" y="147"/>
                </a:cxn>
                <a:cxn ang="0">
                  <a:pos x="33" y="126"/>
                </a:cxn>
                <a:cxn ang="0">
                  <a:pos x="28" y="103"/>
                </a:cxn>
                <a:cxn ang="0">
                  <a:pos x="27" y="81"/>
                </a:cxn>
                <a:cxn ang="0">
                  <a:pos x="33" y="61"/>
                </a:cxn>
                <a:cxn ang="0">
                  <a:pos x="46" y="44"/>
                </a:cxn>
                <a:cxn ang="0">
                  <a:pos x="69" y="31"/>
                </a:cxn>
                <a:cxn ang="0">
                  <a:pos x="90" y="25"/>
                </a:cxn>
                <a:cxn ang="0">
                  <a:pos x="105" y="25"/>
                </a:cxn>
                <a:cxn ang="0">
                  <a:pos x="129" y="26"/>
                </a:cxn>
                <a:cxn ang="0">
                  <a:pos x="143" y="33"/>
                </a:cxn>
                <a:cxn ang="0">
                  <a:pos x="172" y="45"/>
                </a:cxn>
                <a:cxn ang="0">
                  <a:pos x="192" y="62"/>
                </a:cxn>
                <a:cxn ang="0">
                  <a:pos x="205" y="83"/>
                </a:cxn>
                <a:cxn ang="0">
                  <a:pos x="215" y="109"/>
                </a:cxn>
                <a:cxn ang="0">
                  <a:pos x="215" y="135"/>
                </a:cxn>
                <a:cxn ang="0">
                  <a:pos x="209" y="161"/>
                </a:cxn>
                <a:cxn ang="0">
                  <a:pos x="194" y="184"/>
                </a:cxn>
                <a:cxn ang="0">
                  <a:pos x="173" y="197"/>
                </a:cxn>
                <a:cxn ang="0">
                  <a:pos x="147" y="201"/>
                </a:cxn>
                <a:cxn ang="0">
                  <a:pos x="120" y="200"/>
                </a:cxn>
                <a:cxn ang="0">
                  <a:pos x="94" y="191"/>
                </a:cxn>
                <a:cxn ang="0">
                  <a:pos x="69" y="176"/>
                </a:cxn>
                <a:cxn ang="0">
                  <a:pos x="60" y="206"/>
                </a:cxn>
                <a:cxn ang="0">
                  <a:pos x="77" y="215"/>
                </a:cxn>
                <a:cxn ang="0">
                  <a:pos x="94" y="222"/>
                </a:cxn>
                <a:cxn ang="0">
                  <a:pos x="111" y="226"/>
                </a:cxn>
                <a:cxn ang="0">
                  <a:pos x="129" y="228"/>
                </a:cxn>
                <a:cxn ang="0">
                  <a:pos x="146" y="228"/>
                </a:cxn>
                <a:cxn ang="0">
                  <a:pos x="162" y="226"/>
                </a:cxn>
                <a:cxn ang="0">
                  <a:pos x="178" y="221"/>
                </a:cxn>
                <a:cxn ang="0">
                  <a:pos x="203" y="207"/>
                </a:cxn>
                <a:cxn ang="0">
                  <a:pos x="225" y="185"/>
                </a:cxn>
                <a:cxn ang="0">
                  <a:pos x="239" y="159"/>
                </a:cxn>
                <a:cxn ang="0">
                  <a:pos x="240" y="144"/>
                </a:cxn>
                <a:cxn ang="0">
                  <a:pos x="241" y="129"/>
                </a:cxn>
                <a:cxn ang="0">
                  <a:pos x="243" y="119"/>
                </a:cxn>
              </a:cxnLst>
              <a:rect l="0" t="0" r="r" b="b"/>
              <a:pathLst>
                <a:path w="243" h="230">
                  <a:moveTo>
                    <a:pt x="243" y="119"/>
                  </a:moveTo>
                  <a:lnTo>
                    <a:pt x="240" y="113"/>
                  </a:lnTo>
                  <a:lnTo>
                    <a:pt x="240" y="107"/>
                  </a:lnTo>
                  <a:lnTo>
                    <a:pt x="238" y="101"/>
                  </a:lnTo>
                  <a:lnTo>
                    <a:pt x="236" y="95"/>
                  </a:lnTo>
                  <a:lnTo>
                    <a:pt x="234" y="88"/>
                  </a:lnTo>
                  <a:lnTo>
                    <a:pt x="231" y="82"/>
                  </a:lnTo>
                  <a:lnTo>
                    <a:pt x="229" y="77"/>
                  </a:lnTo>
                  <a:lnTo>
                    <a:pt x="227" y="71"/>
                  </a:lnTo>
                  <a:lnTo>
                    <a:pt x="223" y="65"/>
                  </a:lnTo>
                  <a:lnTo>
                    <a:pt x="219" y="60"/>
                  </a:lnTo>
                  <a:lnTo>
                    <a:pt x="214" y="55"/>
                  </a:lnTo>
                  <a:lnTo>
                    <a:pt x="210" y="50"/>
                  </a:lnTo>
                  <a:lnTo>
                    <a:pt x="207" y="45"/>
                  </a:lnTo>
                  <a:lnTo>
                    <a:pt x="202" y="40"/>
                  </a:lnTo>
                  <a:lnTo>
                    <a:pt x="197" y="35"/>
                  </a:lnTo>
                  <a:lnTo>
                    <a:pt x="192" y="33"/>
                  </a:lnTo>
                  <a:lnTo>
                    <a:pt x="186" y="28"/>
                  </a:lnTo>
                  <a:lnTo>
                    <a:pt x="181" y="24"/>
                  </a:lnTo>
                  <a:lnTo>
                    <a:pt x="176" y="20"/>
                  </a:lnTo>
                  <a:lnTo>
                    <a:pt x="170" y="18"/>
                  </a:lnTo>
                  <a:lnTo>
                    <a:pt x="163" y="14"/>
                  </a:lnTo>
                  <a:lnTo>
                    <a:pt x="158" y="12"/>
                  </a:lnTo>
                  <a:lnTo>
                    <a:pt x="152" y="9"/>
                  </a:lnTo>
                  <a:lnTo>
                    <a:pt x="147" y="8"/>
                  </a:lnTo>
                  <a:lnTo>
                    <a:pt x="141" y="5"/>
                  </a:lnTo>
                  <a:lnTo>
                    <a:pt x="136" y="4"/>
                  </a:lnTo>
                  <a:lnTo>
                    <a:pt x="130" y="3"/>
                  </a:lnTo>
                  <a:lnTo>
                    <a:pt x="124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08" y="0"/>
                  </a:lnTo>
                  <a:lnTo>
                    <a:pt x="101" y="2"/>
                  </a:lnTo>
                  <a:lnTo>
                    <a:pt x="95" y="2"/>
                  </a:lnTo>
                  <a:lnTo>
                    <a:pt x="90" y="2"/>
                  </a:lnTo>
                  <a:lnTo>
                    <a:pt x="84" y="3"/>
                  </a:lnTo>
                  <a:lnTo>
                    <a:pt x="78" y="4"/>
                  </a:lnTo>
                  <a:lnTo>
                    <a:pt x="73" y="5"/>
                  </a:lnTo>
                  <a:lnTo>
                    <a:pt x="68" y="7"/>
                  </a:lnTo>
                  <a:lnTo>
                    <a:pt x="62" y="9"/>
                  </a:lnTo>
                  <a:lnTo>
                    <a:pt x="58" y="12"/>
                  </a:lnTo>
                  <a:lnTo>
                    <a:pt x="52" y="13"/>
                  </a:lnTo>
                  <a:lnTo>
                    <a:pt x="47" y="16"/>
                  </a:lnTo>
                  <a:lnTo>
                    <a:pt x="42" y="19"/>
                  </a:lnTo>
                  <a:lnTo>
                    <a:pt x="39" y="23"/>
                  </a:lnTo>
                  <a:lnTo>
                    <a:pt x="29" y="29"/>
                  </a:lnTo>
                  <a:lnTo>
                    <a:pt x="23" y="39"/>
                  </a:lnTo>
                  <a:lnTo>
                    <a:pt x="17" y="45"/>
                  </a:lnTo>
                  <a:lnTo>
                    <a:pt x="12" y="52"/>
                  </a:lnTo>
                  <a:lnTo>
                    <a:pt x="7" y="61"/>
                  </a:lnTo>
                  <a:lnTo>
                    <a:pt x="5" y="70"/>
                  </a:lnTo>
                  <a:lnTo>
                    <a:pt x="2" y="77"/>
                  </a:lnTo>
                  <a:lnTo>
                    <a:pt x="1" y="87"/>
                  </a:lnTo>
                  <a:lnTo>
                    <a:pt x="0" y="97"/>
                  </a:lnTo>
                  <a:lnTo>
                    <a:pt x="1" y="107"/>
                  </a:lnTo>
                  <a:lnTo>
                    <a:pt x="1" y="116"/>
                  </a:lnTo>
                  <a:lnTo>
                    <a:pt x="3" y="126"/>
                  </a:lnTo>
                  <a:lnTo>
                    <a:pt x="5" y="134"/>
                  </a:lnTo>
                  <a:lnTo>
                    <a:pt x="8" y="144"/>
                  </a:lnTo>
                  <a:lnTo>
                    <a:pt x="12" y="153"/>
                  </a:lnTo>
                  <a:lnTo>
                    <a:pt x="17" y="161"/>
                  </a:lnTo>
                  <a:lnTo>
                    <a:pt x="22" y="170"/>
                  </a:lnTo>
                  <a:lnTo>
                    <a:pt x="29" y="179"/>
                  </a:lnTo>
                  <a:lnTo>
                    <a:pt x="52" y="160"/>
                  </a:lnTo>
                  <a:lnTo>
                    <a:pt x="47" y="153"/>
                  </a:lnTo>
                  <a:lnTo>
                    <a:pt x="42" y="147"/>
                  </a:lnTo>
                  <a:lnTo>
                    <a:pt x="39" y="139"/>
                  </a:lnTo>
                  <a:lnTo>
                    <a:pt x="36" y="133"/>
                  </a:lnTo>
                  <a:lnTo>
                    <a:pt x="33" y="126"/>
                  </a:lnTo>
                  <a:lnTo>
                    <a:pt x="31" y="118"/>
                  </a:lnTo>
                  <a:lnTo>
                    <a:pt x="28" y="111"/>
                  </a:lnTo>
                  <a:lnTo>
                    <a:pt x="28" y="103"/>
                  </a:lnTo>
                  <a:lnTo>
                    <a:pt x="27" y="95"/>
                  </a:lnTo>
                  <a:lnTo>
                    <a:pt x="27" y="87"/>
                  </a:lnTo>
                  <a:lnTo>
                    <a:pt x="27" y="81"/>
                  </a:lnTo>
                  <a:lnTo>
                    <a:pt x="29" y="75"/>
                  </a:lnTo>
                  <a:lnTo>
                    <a:pt x="31" y="67"/>
                  </a:lnTo>
                  <a:lnTo>
                    <a:pt x="33" y="61"/>
                  </a:lnTo>
                  <a:lnTo>
                    <a:pt x="36" y="55"/>
                  </a:lnTo>
                  <a:lnTo>
                    <a:pt x="41" y="51"/>
                  </a:lnTo>
                  <a:lnTo>
                    <a:pt x="46" y="44"/>
                  </a:lnTo>
                  <a:lnTo>
                    <a:pt x="52" y="39"/>
                  </a:lnTo>
                  <a:lnTo>
                    <a:pt x="59" y="34"/>
                  </a:lnTo>
                  <a:lnTo>
                    <a:pt x="69" y="31"/>
                  </a:lnTo>
                  <a:lnTo>
                    <a:pt x="77" y="29"/>
                  </a:lnTo>
                  <a:lnTo>
                    <a:pt x="85" y="26"/>
                  </a:lnTo>
                  <a:lnTo>
                    <a:pt x="90" y="25"/>
                  </a:lnTo>
                  <a:lnTo>
                    <a:pt x="94" y="25"/>
                  </a:lnTo>
                  <a:lnTo>
                    <a:pt x="100" y="25"/>
                  </a:lnTo>
                  <a:lnTo>
                    <a:pt x="105" y="25"/>
                  </a:lnTo>
                  <a:lnTo>
                    <a:pt x="114" y="25"/>
                  </a:lnTo>
                  <a:lnTo>
                    <a:pt x="124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29"/>
                  </a:lnTo>
                  <a:lnTo>
                    <a:pt x="143" y="33"/>
                  </a:lnTo>
                  <a:lnTo>
                    <a:pt x="152" y="35"/>
                  </a:lnTo>
                  <a:lnTo>
                    <a:pt x="162" y="40"/>
                  </a:lnTo>
                  <a:lnTo>
                    <a:pt x="172" y="45"/>
                  </a:lnTo>
                  <a:lnTo>
                    <a:pt x="181" y="51"/>
                  </a:lnTo>
                  <a:lnTo>
                    <a:pt x="186" y="56"/>
                  </a:lnTo>
                  <a:lnTo>
                    <a:pt x="192" y="62"/>
                  </a:lnTo>
                  <a:lnTo>
                    <a:pt x="197" y="69"/>
                  </a:lnTo>
                  <a:lnTo>
                    <a:pt x="202" y="76"/>
                  </a:lnTo>
                  <a:lnTo>
                    <a:pt x="205" y="83"/>
                  </a:lnTo>
                  <a:lnTo>
                    <a:pt x="210" y="91"/>
                  </a:lnTo>
                  <a:lnTo>
                    <a:pt x="213" y="101"/>
                  </a:lnTo>
                  <a:lnTo>
                    <a:pt x="215" y="109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15" y="135"/>
                  </a:lnTo>
                  <a:lnTo>
                    <a:pt x="215" y="144"/>
                  </a:lnTo>
                  <a:lnTo>
                    <a:pt x="212" y="153"/>
                  </a:lnTo>
                  <a:lnTo>
                    <a:pt x="209" y="161"/>
                  </a:lnTo>
                  <a:lnTo>
                    <a:pt x="204" y="170"/>
                  </a:lnTo>
                  <a:lnTo>
                    <a:pt x="200" y="179"/>
                  </a:lnTo>
                  <a:lnTo>
                    <a:pt x="194" y="184"/>
                  </a:lnTo>
                  <a:lnTo>
                    <a:pt x="188" y="189"/>
                  </a:lnTo>
                  <a:lnTo>
                    <a:pt x="181" y="194"/>
                  </a:lnTo>
                  <a:lnTo>
                    <a:pt x="173" y="197"/>
                  </a:lnTo>
                  <a:lnTo>
                    <a:pt x="165" y="199"/>
                  </a:lnTo>
                  <a:lnTo>
                    <a:pt x="156" y="201"/>
                  </a:lnTo>
                  <a:lnTo>
                    <a:pt x="147" y="201"/>
                  </a:lnTo>
                  <a:lnTo>
                    <a:pt x="140" y="202"/>
                  </a:lnTo>
                  <a:lnTo>
                    <a:pt x="130" y="201"/>
                  </a:lnTo>
                  <a:lnTo>
                    <a:pt x="120" y="200"/>
                  </a:lnTo>
                  <a:lnTo>
                    <a:pt x="111" y="197"/>
                  </a:lnTo>
                  <a:lnTo>
                    <a:pt x="103" y="195"/>
                  </a:lnTo>
                  <a:lnTo>
                    <a:pt x="94" y="191"/>
                  </a:lnTo>
                  <a:lnTo>
                    <a:pt x="84" y="186"/>
                  </a:lnTo>
                  <a:lnTo>
                    <a:pt x="77" y="181"/>
                  </a:lnTo>
                  <a:lnTo>
                    <a:pt x="69" y="176"/>
                  </a:lnTo>
                  <a:lnTo>
                    <a:pt x="51" y="200"/>
                  </a:lnTo>
                  <a:lnTo>
                    <a:pt x="55" y="202"/>
                  </a:lnTo>
                  <a:lnTo>
                    <a:pt x="60" y="206"/>
                  </a:lnTo>
                  <a:lnTo>
                    <a:pt x="65" y="209"/>
                  </a:lnTo>
                  <a:lnTo>
                    <a:pt x="72" y="212"/>
                  </a:lnTo>
                  <a:lnTo>
                    <a:pt x="77" y="215"/>
                  </a:lnTo>
                  <a:lnTo>
                    <a:pt x="82" y="217"/>
                  </a:lnTo>
                  <a:lnTo>
                    <a:pt x="88" y="220"/>
                  </a:lnTo>
                  <a:lnTo>
                    <a:pt x="94" y="222"/>
                  </a:lnTo>
                  <a:lnTo>
                    <a:pt x="100" y="223"/>
                  </a:lnTo>
                  <a:lnTo>
                    <a:pt x="105" y="225"/>
                  </a:lnTo>
                  <a:lnTo>
                    <a:pt x="111" y="226"/>
                  </a:lnTo>
                  <a:lnTo>
                    <a:pt x="117" y="227"/>
                  </a:lnTo>
                  <a:lnTo>
                    <a:pt x="124" y="227"/>
                  </a:lnTo>
                  <a:lnTo>
                    <a:pt x="129" y="228"/>
                  </a:lnTo>
                  <a:lnTo>
                    <a:pt x="135" y="228"/>
                  </a:lnTo>
                  <a:lnTo>
                    <a:pt x="141" y="230"/>
                  </a:lnTo>
                  <a:lnTo>
                    <a:pt x="146" y="228"/>
                  </a:lnTo>
                  <a:lnTo>
                    <a:pt x="152" y="227"/>
                  </a:lnTo>
                  <a:lnTo>
                    <a:pt x="157" y="227"/>
                  </a:lnTo>
                  <a:lnTo>
                    <a:pt x="162" y="226"/>
                  </a:lnTo>
                  <a:lnTo>
                    <a:pt x="168" y="223"/>
                  </a:lnTo>
                  <a:lnTo>
                    <a:pt x="173" y="222"/>
                  </a:lnTo>
                  <a:lnTo>
                    <a:pt x="178" y="221"/>
                  </a:lnTo>
                  <a:lnTo>
                    <a:pt x="184" y="220"/>
                  </a:lnTo>
                  <a:lnTo>
                    <a:pt x="193" y="214"/>
                  </a:lnTo>
                  <a:lnTo>
                    <a:pt x="203" y="207"/>
                  </a:lnTo>
                  <a:lnTo>
                    <a:pt x="210" y="201"/>
                  </a:lnTo>
                  <a:lnTo>
                    <a:pt x="220" y="194"/>
                  </a:lnTo>
                  <a:lnTo>
                    <a:pt x="225" y="185"/>
                  </a:lnTo>
                  <a:lnTo>
                    <a:pt x="230" y="178"/>
                  </a:lnTo>
                  <a:lnTo>
                    <a:pt x="235" y="169"/>
                  </a:lnTo>
                  <a:lnTo>
                    <a:pt x="239" y="159"/>
                  </a:lnTo>
                  <a:lnTo>
                    <a:pt x="240" y="154"/>
                  </a:lnTo>
                  <a:lnTo>
                    <a:pt x="240" y="149"/>
                  </a:lnTo>
                  <a:lnTo>
                    <a:pt x="240" y="144"/>
                  </a:lnTo>
                  <a:lnTo>
                    <a:pt x="241" y="139"/>
                  </a:lnTo>
                  <a:lnTo>
                    <a:pt x="241" y="134"/>
                  </a:lnTo>
                  <a:lnTo>
                    <a:pt x="241" y="129"/>
                  </a:lnTo>
                  <a:lnTo>
                    <a:pt x="241" y="123"/>
                  </a:lnTo>
                  <a:lnTo>
                    <a:pt x="243" y="119"/>
                  </a:lnTo>
                  <a:lnTo>
                    <a:pt x="243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Freeform 131"/>
            <p:cNvSpPr>
              <a:spLocks/>
            </p:cNvSpPr>
            <p:nvPr/>
          </p:nvSpPr>
          <p:spPr bwMode="auto">
            <a:xfrm>
              <a:off x="1011208" y="5549906"/>
              <a:ext cx="38100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0" y="3"/>
                </a:cxn>
                <a:cxn ang="0">
                  <a:pos x="28" y="11"/>
                </a:cxn>
                <a:cxn ang="0">
                  <a:pos x="31" y="15"/>
                </a:cxn>
                <a:cxn ang="0">
                  <a:pos x="36" y="21"/>
                </a:cxn>
                <a:cxn ang="0">
                  <a:pos x="43" y="25"/>
                </a:cxn>
                <a:cxn ang="0">
                  <a:pos x="49" y="31"/>
                </a:cxn>
                <a:cxn ang="0">
                  <a:pos x="31" y="53"/>
                </a:cxn>
                <a:cxn ang="0">
                  <a:pos x="30" y="51"/>
                </a:cxn>
                <a:cxn ang="0">
                  <a:pos x="26" y="50"/>
                </a:cxn>
                <a:cxn ang="0">
                  <a:pos x="22" y="45"/>
                </a:cxn>
                <a:cxn ang="0">
                  <a:pos x="17" y="41"/>
                </a:cxn>
                <a:cxn ang="0">
                  <a:pos x="10" y="36"/>
                </a:cxn>
                <a:cxn ang="0">
                  <a:pos x="5" y="31"/>
                </a:cxn>
                <a:cxn ang="0">
                  <a:pos x="2" y="27"/>
                </a:cxn>
                <a:cxn ang="0">
                  <a:pos x="0" y="2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49" h="53">
                  <a:moveTo>
                    <a:pt x="18" y="0"/>
                  </a:moveTo>
                  <a:lnTo>
                    <a:pt x="20" y="3"/>
                  </a:lnTo>
                  <a:lnTo>
                    <a:pt x="28" y="11"/>
                  </a:lnTo>
                  <a:lnTo>
                    <a:pt x="31" y="15"/>
                  </a:lnTo>
                  <a:lnTo>
                    <a:pt x="36" y="21"/>
                  </a:lnTo>
                  <a:lnTo>
                    <a:pt x="43" y="25"/>
                  </a:lnTo>
                  <a:lnTo>
                    <a:pt x="49" y="31"/>
                  </a:lnTo>
                  <a:lnTo>
                    <a:pt x="31" y="53"/>
                  </a:lnTo>
                  <a:lnTo>
                    <a:pt x="30" y="51"/>
                  </a:lnTo>
                  <a:lnTo>
                    <a:pt x="26" y="50"/>
                  </a:lnTo>
                  <a:lnTo>
                    <a:pt x="22" y="45"/>
                  </a:lnTo>
                  <a:lnTo>
                    <a:pt x="17" y="41"/>
                  </a:lnTo>
                  <a:lnTo>
                    <a:pt x="10" y="36"/>
                  </a:lnTo>
                  <a:lnTo>
                    <a:pt x="5" y="31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Freeform 132"/>
            <p:cNvSpPr>
              <a:spLocks/>
            </p:cNvSpPr>
            <p:nvPr/>
          </p:nvSpPr>
          <p:spPr bwMode="auto">
            <a:xfrm>
              <a:off x="741333" y="5375281"/>
              <a:ext cx="192087" cy="180975"/>
            </a:xfrm>
            <a:custGeom>
              <a:avLst/>
              <a:gdLst/>
              <a:ahLst/>
              <a:cxnLst>
                <a:cxn ang="0">
                  <a:pos x="240" y="105"/>
                </a:cxn>
                <a:cxn ang="0">
                  <a:pos x="234" y="88"/>
                </a:cxn>
                <a:cxn ang="0">
                  <a:pos x="226" y="70"/>
                </a:cxn>
                <a:cxn ang="0">
                  <a:pos x="214" y="53"/>
                </a:cxn>
                <a:cxn ang="0">
                  <a:pos x="202" y="38"/>
                </a:cxn>
                <a:cxn ang="0">
                  <a:pos x="186" y="26"/>
                </a:cxn>
                <a:cxn ang="0">
                  <a:pos x="169" y="16"/>
                </a:cxn>
                <a:cxn ang="0">
                  <a:pos x="152" y="8"/>
                </a:cxn>
                <a:cxn ang="0">
                  <a:pos x="134" y="3"/>
                </a:cxn>
                <a:cxn ang="0">
                  <a:pos x="117" y="0"/>
                </a:cxn>
                <a:cxn ang="0">
                  <a:pos x="100" y="0"/>
                </a:cxn>
                <a:cxn ang="0">
                  <a:pos x="83" y="1"/>
                </a:cxn>
                <a:cxn ang="0">
                  <a:pos x="65" y="6"/>
                </a:cxn>
                <a:cxn ang="0">
                  <a:pos x="52" y="12"/>
                </a:cxn>
                <a:cxn ang="0">
                  <a:pos x="38" y="21"/>
                </a:cxn>
                <a:cxn ang="0">
                  <a:pos x="17" y="43"/>
                </a:cxn>
                <a:cxn ang="0">
                  <a:pos x="5" y="68"/>
                </a:cxn>
                <a:cxn ang="0">
                  <a:pos x="0" y="94"/>
                </a:cxn>
                <a:cxn ang="0">
                  <a:pos x="2" y="124"/>
                </a:cxn>
                <a:cxn ang="0">
                  <a:pos x="11" y="150"/>
                </a:cxn>
                <a:cxn ang="0">
                  <a:pos x="29" y="177"/>
                </a:cxn>
                <a:cxn ang="0">
                  <a:pos x="42" y="145"/>
                </a:cxn>
                <a:cxn ang="0">
                  <a:pos x="32" y="124"/>
                </a:cxn>
                <a:cxn ang="0">
                  <a:pos x="28" y="103"/>
                </a:cxn>
                <a:cxn ang="0">
                  <a:pos x="27" y="79"/>
                </a:cxn>
                <a:cxn ang="0">
                  <a:pos x="34" y="59"/>
                </a:cxn>
                <a:cxn ang="0">
                  <a:pos x="47" y="42"/>
                </a:cxn>
                <a:cxn ang="0">
                  <a:pos x="69" y="29"/>
                </a:cxn>
                <a:cxn ang="0">
                  <a:pos x="93" y="22"/>
                </a:cxn>
                <a:cxn ang="0">
                  <a:pos x="121" y="23"/>
                </a:cxn>
                <a:cxn ang="0">
                  <a:pos x="148" y="31"/>
                </a:cxn>
                <a:cxn ang="0">
                  <a:pos x="176" y="47"/>
                </a:cxn>
                <a:cxn ang="0">
                  <a:pos x="192" y="65"/>
                </a:cxn>
                <a:cxn ang="0">
                  <a:pos x="205" y="88"/>
                </a:cxn>
                <a:cxn ang="0">
                  <a:pos x="214" y="115"/>
                </a:cxn>
                <a:cxn ang="0">
                  <a:pos x="214" y="143"/>
                </a:cxn>
                <a:cxn ang="0">
                  <a:pos x="205" y="168"/>
                </a:cxn>
                <a:cxn ang="0">
                  <a:pos x="187" y="188"/>
                </a:cxn>
                <a:cxn ang="0">
                  <a:pos x="163" y="198"/>
                </a:cxn>
                <a:cxn ang="0">
                  <a:pos x="138" y="202"/>
                </a:cxn>
                <a:cxn ang="0">
                  <a:pos x="110" y="196"/>
                </a:cxn>
                <a:cxn ang="0">
                  <a:pos x="84" y="186"/>
                </a:cxn>
                <a:cxn ang="0">
                  <a:pos x="50" y="198"/>
                </a:cxn>
                <a:cxn ang="0">
                  <a:pos x="65" y="208"/>
                </a:cxn>
                <a:cxn ang="0">
                  <a:pos x="83" y="217"/>
                </a:cxn>
                <a:cxn ang="0">
                  <a:pos x="100" y="222"/>
                </a:cxn>
                <a:cxn ang="0">
                  <a:pos x="117" y="226"/>
                </a:cxn>
                <a:cxn ang="0">
                  <a:pos x="135" y="226"/>
                </a:cxn>
                <a:cxn ang="0">
                  <a:pos x="152" y="226"/>
                </a:cxn>
                <a:cxn ang="0">
                  <a:pos x="168" y="223"/>
                </a:cxn>
                <a:cxn ang="0">
                  <a:pos x="184" y="218"/>
                </a:cxn>
                <a:cxn ang="0">
                  <a:pos x="212" y="199"/>
                </a:cxn>
                <a:cxn ang="0">
                  <a:pos x="230" y="176"/>
                </a:cxn>
                <a:cxn ang="0">
                  <a:pos x="239" y="152"/>
                </a:cxn>
                <a:cxn ang="0">
                  <a:pos x="241" y="138"/>
                </a:cxn>
                <a:cxn ang="0">
                  <a:pos x="241" y="124"/>
                </a:cxn>
              </a:cxnLst>
              <a:rect l="0" t="0" r="r" b="b"/>
              <a:pathLst>
                <a:path w="243" h="228">
                  <a:moveTo>
                    <a:pt x="243" y="119"/>
                  </a:moveTo>
                  <a:lnTo>
                    <a:pt x="240" y="111"/>
                  </a:lnTo>
                  <a:lnTo>
                    <a:pt x="240" y="105"/>
                  </a:lnTo>
                  <a:lnTo>
                    <a:pt x="238" y="99"/>
                  </a:lnTo>
                  <a:lnTo>
                    <a:pt x="238" y="94"/>
                  </a:lnTo>
                  <a:lnTo>
                    <a:pt x="234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6" y="70"/>
                  </a:lnTo>
                  <a:lnTo>
                    <a:pt x="221" y="64"/>
                  </a:lnTo>
                  <a:lnTo>
                    <a:pt x="218" y="58"/>
                  </a:lnTo>
                  <a:lnTo>
                    <a:pt x="214" y="53"/>
                  </a:lnTo>
                  <a:lnTo>
                    <a:pt x="210" y="48"/>
                  </a:lnTo>
                  <a:lnTo>
                    <a:pt x="205" y="43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92" y="31"/>
                  </a:lnTo>
                  <a:lnTo>
                    <a:pt x="186" y="26"/>
                  </a:lnTo>
                  <a:lnTo>
                    <a:pt x="179" y="22"/>
                  </a:lnTo>
                  <a:lnTo>
                    <a:pt x="174" y="19"/>
                  </a:lnTo>
                  <a:lnTo>
                    <a:pt x="169" y="16"/>
                  </a:lnTo>
                  <a:lnTo>
                    <a:pt x="163" y="13"/>
                  </a:lnTo>
                  <a:lnTo>
                    <a:pt x="157" y="10"/>
                  </a:lnTo>
                  <a:lnTo>
                    <a:pt x="152" y="8"/>
                  </a:lnTo>
                  <a:lnTo>
                    <a:pt x="147" y="7"/>
                  </a:lnTo>
                  <a:lnTo>
                    <a:pt x="140" y="3"/>
                  </a:lnTo>
                  <a:lnTo>
                    <a:pt x="134" y="3"/>
                  </a:lnTo>
                  <a:lnTo>
                    <a:pt x="129" y="1"/>
                  </a:lnTo>
                  <a:lnTo>
                    <a:pt x="124" y="1"/>
                  </a:lnTo>
                  <a:lnTo>
                    <a:pt x="117" y="0"/>
                  </a:lnTo>
                  <a:lnTo>
                    <a:pt x="111" y="0"/>
                  </a:lnTo>
                  <a:lnTo>
                    <a:pt x="105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1"/>
                  </a:lnTo>
                  <a:lnTo>
                    <a:pt x="76" y="3"/>
                  </a:lnTo>
                  <a:lnTo>
                    <a:pt x="72" y="3"/>
                  </a:lnTo>
                  <a:lnTo>
                    <a:pt x="65" y="6"/>
                  </a:lnTo>
                  <a:lnTo>
                    <a:pt x="62" y="7"/>
                  </a:lnTo>
                  <a:lnTo>
                    <a:pt x="57" y="10"/>
                  </a:lnTo>
                  <a:lnTo>
                    <a:pt x="52" y="12"/>
                  </a:lnTo>
                  <a:lnTo>
                    <a:pt x="47" y="15"/>
                  </a:lnTo>
                  <a:lnTo>
                    <a:pt x="42" y="17"/>
                  </a:lnTo>
                  <a:lnTo>
                    <a:pt x="38" y="21"/>
                  </a:lnTo>
                  <a:lnTo>
                    <a:pt x="29" y="28"/>
                  </a:lnTo>
                  <a:lnTo>
                    <a:pt x="23" y="37"/>
                  </a:lnTo>
                  <a:lnTo>
                    <a:pt x="17" y="43"/>
                  </a:lnTo>
                  <a:lnTo>
                    <a:pt x="12" y="50"/>
                  </a:lnTo>
                  <a:lnTo>
                    <a:pt x="7" y="58"/>
                  </a:lnTo>
                  <a:lnTo>
                    <a:pt x="5" y="68"/>
                  </a:lnTo>
                  <a:lnTo>
                    <a:pt x="1" y="75"/>
                  </a:lnTo>
                  <a:lnTo>
                    <a:pt x="1" y="85"/>
                  </a:lnTo>
                  <a:lnTo>
                    <a:pt x="0" y="94"/>
                  </a:lnTo>
                  <a:lnTo>
                    <a:pt x="1" y="104"/>
                  </a:lnTo>
                  <a:lnTo>
                    <a:pt x="1" y="114"/>
                  </a:lnTo>
                  <a:lnTo>
                    <a:pt x="2" y="124"/>
                  </a:lnTo>
                  <a:lnTo>
                    <a:pt x="5" y="132"/>
                  </a:lnTo>
                  <a:lnTo>
                    <a:pt x="7" y="142"/>
                  </a:lnTo>
                  <a:lnTo>
                    <a:pt x="11" y="150"/>
                  </a:lnTo>
                  <a:lnTo>
                    <a:pt x="17" y="158"/>
                  </a:lnTo>
                  <a:lnTo>
                    <a:pt x="22" y="168"/>
                  </a:lnTo>
                  <a:lnTo>
                    <a:pt x="29" y="177"/>
                  </a:lnTo>
                  <a:lnTo>
                    <a:pt x="52" y="158"/>
                  </a:lnTo>
                  <a:lnTo>
                    <a:pt x="47" y="151"/>
                  </a:lnTo>
                  <a:lnTo>
                    <a:pt x="42" y="145"/>
                  </a:lnTo>
                  <a:lnTo>
                    <a:pt x="38" y="137"/>
                  </a:lnTo>
                  <a:lnTo>
                    <a:pt x="36" y="131"/>
                  </a:lnTo>
                  <a:lnTo>
                    <a:pt x="32" y="124"/>
                  </a:lnTo>
                  <a:lnTo>
                    <a:pt x="31" y="116"/>
                  </a:lnTo>
                  <a:lnTo>
                    <a:pt x="28" y="110"/>
                  </a:lnTo>
                  <a:lnTo>
                    <a:pt x="28" y="103"/>
                  </a:lnTo>
                  <a:lnTo>
                    <a:pt x="27" y="94"/>
                  </a:lnTo>
                  <a:lnTo>
                    <a:pt x="27" y="86"/>
                  </a:lnTo>
                  <a:lnTo>
                    <a:pt x="27" y="79"/>
                  </a:lnTo>
                  <a:lnTo>
                    <a:pt x="31" y="73"/>
                  </a:lnTo>
                  <a:lnTo>
                    <a:pt x="32" y="65"/>
                  </a:lnTo>
                  <a:lnTo>
                    <a:pt x="34" y="59"/>
                  </a:lnTo>
                  <a:lnTo>
                    <a:pt x="37" y="54"/>
                  </a:lnTo>
                  <a:lnTo>
                    <a:pt x="43" y="49"/>
                  </a:lnTo>
                  <a:lnTo>
                    <a:pt x="47" y="42"/>
                  </a:lnTo>
                  <a:lnTo>
                    <a:pt x="53" y="38"/>
                  </a:lnTo>
                  <a:lnTo>
                    <a:pt x="60" y="32"/>
                  </a:lnTo>
                  <a:lnTo>
                    <a:pt x="69" y="29"/>
                  </a:lnTo>
                  <a:lnTo>
                    <a:pt x="75" y="26"/>
                  </a:lnTo>
                  <a:lnTo>
                    <a:pt x="84" y="24"/>
                  </a:lnTo>
                  <a:lnTo>
                    <a:pt x="93" y="22"/>
                  </a:lnTo>
                  <a:lnTo>
                    <a:pt x="103" y="22"/>
                  </a:lnTo>
                  <a:lnTo>
                    <a:pt x="111" y="22"/>
                  </a:lnTo>
                  <a:lnTo>
                    <a:pt x="121" y="23"/>
                  </a:lnTo>
                  <a:lnTo>
                    <a:pt x="130" y="26"/>
                  </a:lnTo>
                  <a:lnTo>
                    <a:pt x="140" y="28"/>
                  </a:lnTo>
                  <a:lnTo>
                    <a:pt x="148" y="31"/>
                  </a:lnTo>
                  <a:lnTo>
                    <a:pt x="157" y="36"/>
                  </a:lnTo>
                  <a:lnTo>
                    <a:pt x="166" y="39"/>
                  </a:lnTo>
                  <a:lnTo>
                    <a:pt x="176" y="47"/>
                  </a:lnTo>
                  <a:lnTo>
                    <a:pt x="181" y="52"/>
                  </a:lnTo>
                  <a:lnTo>
                    <a:pt x="187" y="58"/>
                  </a:lnTo>
                  <a:lnTo>
                    <a:pt x="192" y="65"/>
                  </a:lnTo>
                  <a:lnTo>
                    <a:pt x="198" y="73"/>
                  </a:lnTo>
                  <a:lnTo>
                    <a:pt x="202" y="80"/>
                  </a:lnTo>
                  <a:lnTo>
                    <a:pt x="205" y="88"/>
                  </a:lnTo>
                  <a:lnTo>
                    <a:pt x="209" y="98"/>
                  </a:lnTo>
                  <a:lnTo>
                    <a:pt x="213" y="107"/>
                  </a:lnTo>
                  <a:lnTo>
                    <a:pt x="214" y="115"/>
                  </a:lnTo>
                  <a:lnTo>
                    <a:pt x="214" y="125"/>
                  </a:lnTo>
                  <a:lnTo>
                    <a:pt x="214" y="134"/>
                  </a:lnTo>
                  <a:lnTo>
                    <a:pt x="214" y="143"/>
                  </a:lnTo>
                  <a:lnTo>
                    <a:pt x="212" y="152"/>
                  </a:lnTo>
                  <a:lnTo>
                    <a:pt x="209" y="161"/>
                  </a:lnTo>
                  <a:lnTo>
                    <a:pt x="205" y="168"/>
                  </a:lnTo>
                  <a:lnTo>
                    <a:pt x="200" y="178"/>
                  </a:lnTo>
                  <a:lnTo>
                    <a:pt x="193" y="182"/>
                  </a:lnTo>
                  <a:lnTo>
                    <a:pt x="187" y="188"/>
                  </a:lnTo>
                  <a:lnTo>
                    <a:pt x="179" y="192"/>
                  </a:lnTo>
                  <a:lnTo>
                    <a:pt x="173" y="196"/>
                  </a:lnTo>
                  <a:lnTo>
                    <a:pt x="163" y="198"/>
                  </a:lnTo>
                  <a:lnTo>
                    <a:pt x="156" y="199"/>
                  </a:lnTo>
                  <a:lnTo>
                    <a:pt x="147" y="200"/>
                  </a:lnTo>
                  <a:lnTo>
                    <a:pt x="138" y="202"/>
                  </a:lnTo>
                  <a:lnTo>
                    <a:pt x="129" y="199"/>
                  </a:lnTo>
                  <a:lnTo>
                    <a:pt x="120" y="198"/>
                  </a:lnTo>
                  <a:lnTo>
                    <a:pt x="110" y="196"/>
                  </a:lnTo>
                  <a:lnTo>
                    <a:pt x="101" y="193"/>
                  </a:lnTo>
                  <a:lnTo>
                    <a:pt x="93" y="188"/>
                  </a:lnTo>
                  <a:lnTo>
                    <a:pt x="84" y="186"/>
                  </a:lnTo>
                  <a:lnTo>
                    <a:pt x="75" y="179"/>
                  </a:lnTo>
                  <a:lnTo>
                    <a:pt x="69" y="174"/>
                  </a:lnTo>
                  <a:lnTo>
                    <a:pt x="50" y="198"/>
                  </a:lnTo>
                  <a:lnTo>
                    <a:pt x="55" y="202"/>
                  </a:lnTo>
                  <a:lnTo>
                    <a:pt x="60" y="204"/>
                  </a:lnTo>
                  <a:lnTo>
                    <a:pt x="65" y="208"/>
                  </a:lnTo>
                  <a:lnTo>
                    <a:pt x="72" y="210"/>
                  </a:lnTo>
                  <a:lnTo>
                    <a:pt x="76" y="214"/>
                  </a:lnTo>
                  <a:lnTo>
                    <a:pt x="83" y="217"/>
                  </a:lnTo>
                  <a:lnTo>
                    <a:pt x="89" y="218"/>
                  </a:lnTo>
                  <a:lnTo>
                    <a:pt x="95" y="220"/>
                  </a:lnTo>
                  <a:lnTo>
                    <a:pt x="100" y="222"/>
                  </a:lnTo>
                  <a:lnTo>
                    <a:pt x="105" y="224"/>
                  </a:lnTo>
                  <a:lnTo>
                    <a:pt x="111" y="224"/>
                  </a:lnTo>
                  <a:lnTo>
                    <a:pt x="117" y="226"/>
                  </a:lnTo>
                  <a:lnTo>
                    <a:pt x="124" y="226"/>
                  </a:lnTo>
                  <a:lnTo>
                    <a:pt x="129" y="226"/>
                  </a:lnTo>
                  <a:lnTo>
                    <a:pt x="135" y="226"/>
                  </a:lnTo>
                  <a:lnTo>
                    <a:pt x="141" y="228"/>
                  </a:lnTo>
                  <a:lnTo>
                    <a:pt x="147" y="226"/>
                  </a:lnTo>
                  <a:lnTo>
                    <a:pt x="152" y="226"/>
                  </a:lnTo>
                  <a:lnTo>
                    <a:pt x="157" y="225"/>
                  </a:lnTo>
                  <a:lnTo>
                    <a:pt x="163" y="224"/>
                  </a:lnTo>
                  <a:lnTo>
                    <a:pt x="168" y="223"/>
                  </a:lnTo>
                  <a:lnTo>
                    <a:pt x="173" y="220"/>
                  </a:lnTo>
                  <a:lnTo>
                    <a:pt x="179" y="219"/>
                  </a:lnTo>
                  <a:lnTo>
                    <a:pt x="184" y="218"/>
                  </a:lnTo>
                  <a:lnTo>
                    <a:pt x="193" y="212"/>
                  </a:lnTo>
                  <a:lnTo>
                    <a:pt x="203" y="207"/>
                  </a:lnTo>
                  <a:lnTo>
                    <a:pt x="212" y="199"/>
                  </a:lnTo>
                  <a:lnTo>
                    <a:pt x="219" y="192"/>
                  </a:lnTo>
                  <a:lnTo>
                    <a:pt x="224" y="183"/>
                  </a:lnTo>
                  <a:lnTo>
                    <a:pt x="230" y="176"/>
                  </a:lnTo>
                  <a:lnTo>
                    <a:pt x="234" y="166"/>
                  </a:lnTo>
                  <a:lnTo>
                    <a:pt x="238" y="158"/>
                  </a:lnTo>
                  <a:lnTo>
                    <a:pt x="239" y="152"/>
                  </a:lnTo>
                  <a:lnTo>
                    <a:pt x="240" y="148"/>
                  </a:lnTo>
                  <a:lnTo>
                    <a:pt x="240" y="142"/>
                  </a:lnTo>
                  <a:lnTo>
                    <a:pt x="241" y="138"/>
                  </a:lnTo>
                  <a:lnTo>
                    <a:pt x="241" y="134"/>
                  </a:lnTo>
                  <a:lnTo>
                    <a:pt x="241" y="129"/>
                  </a:lnTo>
                  <a:lnTo>
                    <a:pt x="241" y="124"/>
                  </a:lnTo>
                  <a:lnTo>
                    <a:pt x="243" y="119"/>
                  </a:lnTo>
                  <a:lnTo>
                    <a:pt x="243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Freeform 133"/>
            <p:cNvSpPr>
              <a:spLocks/>
            </p:cNvSpPr>
            <p:nvPr/>
          </p:nvSpPr>
          <p:spPr bwMode="auto">
            <a:xfrm>
              <a:off x="765145" y="5495931"/>
              <a:ext cx="38100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9" y="4"/>
                </a:cxn>
                <a:cxn ang="0">
                  <a:pos x="26" y="11"/>
                </a:cxn>
                <a:cxn ang="0">
                  <a:pos x="30" y="15"/>
                </a:cxn>
                <a:cxn ang="0">
                  <a:pos x="36" y="20"/>
                </a:cxn>
                <a:cxn ang="0">
                  <a:pos x="43" y="25"/>
                </a:cxn>
                <a:cxn ang="0">
                  <a:pos x="50" y="30"/>
                </a:cxn>
                <a:cxn ang="0">
                  <a:pos x="31" y="52"/>
                </a:cxn>
                <a:cxn ang="0">
                  <a:pos x="30" y="51"/>
                </a:cxn>
                <a:cxn ang="0">
                  <a:pos x="26" y="50"/>
                </a:cxn>
                <a:cxn ang="0">
                  <a:pos x="21" y="45"/>
                </a:cxn>
                <a:cxn ang="0">
                  <a:pos x="18" y="41"/>
                </a:cxn>
                <a:cxn ang="0">
                  <a:pos x="12" y="36"/>
                </a:cxn>
                <a:cxn ang="0">
                  <a:pos x="5" y="31"/>
                </a:cxn>
                <a:cxn ang="0">
                  <a:pos x="2" y="26"/>
                </a:cxn>
                <a:cxn ang="0">
                  <a:pos x="0" y="2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50" h="52">
                  <a:moveTo>
                    <a:pt x="18" y="0"/>
                  </a:moveTo>
                  <a:lnTo>
                    <a:pt x="19" y="4"/>
                  </a:lnTo>
                  <a:lnTo>
                    <a:pt x="26" y="11"/>
                  </a:lnTo>
                  <a:lnTo>
                    <a:pt x="30" y="15"/>
                  </a:lnTo>
                  <a:lnTo>
                    <a:pt x="36" y="20"/>
                  </a:lnTo>
                  <a:lnTo>
                    <a:pt x="43" y="25"/>
                  </a:lnTo>
                  <a:lnTo>
                    <a:pt x="50" y="30"/>
                  </a:lnTo>
                  <a:lnTo>
                    <a:pt x="31" y="52"/>
                  </a:lnTo>
                  <a:lnTo>
                    <a:pt x="30" y="51"/>
                  </a:lnTo>
                  <a:lnTo>
                    <a:pt x="26" y="50"/>
                  </a:lnTo>
                  <a:lnTo>
                    <a:pt x="21" y="45"/>
                  </a:lnTo>
                  <a:lnTo>
                    <a:pt x="18" y="41"/>
                  </a:lnTo>
                  <a:lnTo>
                    <a:pt x="12" y="36"/>
                  </a:lnTo>
                  <a:lnTo>
                    <a:pt x="5" y="31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Freeform 134"/>
            <p:cNvSpPr>
              <a:spLocks/>
            </p:cNvSpPr>
            <p:nvPr/>
          </p:nvSpPr>
          <p:spPr bwMode="auto">
            <a:xfrm>
              <a:off x="501620" y="5334006"/>
              <a:ext cx="195262" cy="180975"/>
            </a:xfrm>
            <a:custGeom>
              <a:avLst/>
              <a:gdLst/>
              <a:ahLst/>
              <a:cxnLst>
                <a:cxn ang="0">
                  <a:pos x="243" y="106"/>
                </a:cxn>
                <a:cxn ang="0">
                  <a:pos x="238" y="88"/>
                </a:cxn>
                <a:cxn ang="0">
                  <a:pos x="230" y="71"/>
                </a:cxn>
                <a:cxn ang="0">
                  <a:pos x="217" y="55"/>
                </a:cxn>
                <a:cxn ang="0">
                  <a:pos x="204" y="39"/>
                </a:cxn>
                <a:cxn ang="0">
                  <a:pos x="187" y="27"/>
                </a:cxn>
                <a:cxn ang="0">
                  <a:pos x="171" y="17"/>
                </a:cxn>
                <a:cxn ang="0">
                  <a:pos x="155" y="10"/>
                </a:cxn>
                <a:cxn ang="0">
                  <a:pos x="137" y="3"/>
                </a:cxn>
                <a:cxn ang="0">
                  <a:pos x="119" y="1"/>
                </a:cxn>
                <a:cxn ang="0">
                  <a:pos x="103" y="1"/>
                </a:cxn>
                <a:cxn ang="0">
                  <a:pos x="85" y="2"/>
                </a:cxn>
                <a:cxn ang="0">
                  <a:pos x="68" y="6"/>
                </a:cxn>
                <a:cxn ang="0">
                  <a:pos x="54" y="13"/>
                </a:cxn>
                <a:cxn ang="0">
                  <a:pos x="40" y="21"/>
                </a:cxn>
                <a:cxn ang="0">
                  <a:pos x="18" y="43"/>
                </a:cxn>
                <a:cxn ang="0">
                  <a:pos x="6" y="68"/>
                </a:cxn>
                <a:cxn ang="0">
                  <a:pos x="0" y="95"/>
                </a:cxn>
                <a:cxn ang="0">
                  <a:pos x="4" y="124"/>
                </a:cxn>
                <a:cxn ang="0">
                  <a:pos x="14" y="151"/>
                </a:cxn>
                <a:cxn ang="0">
                  <a:pos x="31" y="178"/>
                </a:cxn>
                <a:cxn ang="0">
                  <a:pos x="50" y="166"/>
                </a:cxn>
                <a:cxn ang="0">
                  <a:pos x="40" y="147"/>
                </a:cxn>
                <a:cxn ang="0">
                  <a:pos x="29" y="126"/>
                </a:cxn>
                <a:cxn ang="0">
                  <a:pos x="26" y="104"/>
                </a:cxn>
                <a:cxn ang="0">
                  <a:pos x="25" y="79"/>
                </a:cxn>
                <a:cxn ang="0">
                  <a:pos x="32" y="59"/>
                </a:cxn>
                <a:cxn ang="0">
                  <a:pos x="45" y="42"/>
                </a:cxn>
                <a:cxn ang="0">
                  <a:pos x="67" y="31"/>
                </a:cxn>
                <a:cxn ang="0">
                  <a:pos x="89" y="24"/>
                </a:cxn>
                <a:cxn ang="0">
                  <a:pos x="106" y="26"/>
                </a:cxn>
                <a:cxn ang="0">
                  <a:pos x="119" y="26"/>
                </a:cxn>
                <a:cxn ang="0">
                  <a:pos x="135" y="28"/>
                </a:cxn>
                <a:cxn ang="0">
                  <a:pos x="154" y="34"/>
                </a:cxn>
                <a:cxn ang="0">
                  <a:pos x="181" y="50"/>
                </a:cxn>
                <a:cxn ang="0">
                  <a:pos x="199" y="68"/>
                </a:cxn>
                <a:cxn ang="0">
                  <a:pos x="212" y="90"/>
                </a:cxn>
                <a:cxn ang="0">
                  <a:pos x="218" y="117"/>
                </a:cxn>
                <a:cxn ang="0">
                  <a:pos x="218" y="145"/>
                </a:cxn>
                <a:cxn ang="0">
                  <a:pos x="207" y="171"/>
                </a:cxn>
                <a:cxn ang="0">
                  <a:pos x="191" y="189"/>
                </a:cxn>
                <a:cxn ang="0">
                  <a:pos x="168" y="199"/>
                </a:cxn>
                <a:cxn ang="0">
                  <a:pos x="143" y="202"/>
                </a:cxn>
                <a:cxn ang="0">
                  <a:pos x="113" y="197"/>
                </a:cxn>
                <a:cxn ang="0">
                  <a:pos x="87" y="186"/>
                </a:cxn>
                <a:cxn ang="0">
                  <a:pos x="52" y="198"/>
                </a:cxn>
                <a:cxn ang="0">
                  <a:pos x="68" y="208"/>
                </a:cxn>
                <a:cxn ang="0">
                  <a:pos x="85" y="217"/>
                </a:cxn>
                <a:cxn ang="0">
                  <a:pos x="102" y="223"/>
                </a:cxn>
                <a:cxn ang="0">
                  <a:pos x="119" y="228"/>
                </a:cxn>
                <a:cxn ang="0">
                  <a:pos x="138" y="228"/>
                </a:cxn>
                <a:cxn ang="0">
                  <a:pos x="155" y="228"/>
                </a:cxn>
                <a:cxn ang="0">
                  <a:pos x="171" y="224"/>
                </a:cxn>
                <a:cxn ang="0">
                  <a:pos x="187" y="219"/>
                </a:cxn>
                <a:cxn ang="0">
                  <a:pos x="215" y="200"/>
                </a:cxn>
                <a:cxn ang="0">
                  <a:pos x="234" y="177"/>
                </a:cxn>
                <a:cxn ang="0">
                  <a:pos x="243" y="153"/>
                </a:cxn>
                <a:cxn ang="0">
                  <a:pos x="246" y="140"/>
                </a:cxn>
                <a:cxn ang="0">
                  <a:pos x="246" y="124"/>
                </a:cxn>
              </a:cxnLst>
              <a:rect l="0" t="0" r="r" b="b"/>
              <a:pathLst>
                <a:path w="247" h="229">
                  <a:moveTo>
                    <a:pt x="247" y="120"/>
                  </a:moveTo>
                  <a:lnTo>
                    <a:pt x="246" y="112"/>
                  </a:lnTo>
                  <a:lnTo>
                    <a:pt x="243" y="106"/>
                  </a:lnTo>
                  <a:lnTo>
                    <a:pt x="242" y="100"/>
                  </a:lnTo>
                  <a:lnTo>
                    <a:pt x="241" y="94"/>
                  </a:lnTo>
                  <a:lnTo>
                    <a:pt x="238" y="88"/>
                  </a:lnTo>
                  <a:lnTo>
                    <a:pt x="236" y="81"/>
                  </a:lnTo>
                  <a:lnTo>
                    <a:pt x="233" y="76"/>
                  </a:lnTo>
                  <a:lnTo>
                    <a:pt x="230" y="71"/>
                  </a:lnTo>
                  <a:lnTo>
                    <a:pt x="226" y="65"/>
                  </a:lnTo>
                  <a:lnTo>
                    <a:pt x="222" y="60"/>
                  </a:lnTo>
                  <a:lnTo>
                    <a:pt x="217" y="55"/>
                  </a:lnTo>
                  <a:lnTo>
                    <a:pt x="213" y="49"/>
                  </a:lnTo>
                  <a:lnTo>
                    <a:pt x="208" y="44"/>
                  </a:lnTo>
                  <a:lnTo>
                    <a:pt x="204" y="39"/>
                  </a:lnTo>
                  <a:lnTo>
                    <a:pt x="199" y="36"/>
                  </a:lnTo>
                  <a:lnTo>
                    <a:pt x="194" y="32"/>
                  </a:lnTo>
                  <a:lnTo>
                    <a:pt x="187" y="27"/>
                  </a:lnTo>
                  <a:lnTo>
                    <a:pt x="182" y="23"/>
                  </a:lnTo>
                  <a:lnTo>
                    <a:pt x="177" y="19"/>
                  </a:lnTo>
                  <a:lnTo>
                    <a:pt x="171" y="17"/>
                  </a:lnTo>
                  <a:lnTo>
                    <a:pt x="165" y="13"/>
                  </a:lnTo>
                  <a:lnTo>
                    <a:pt x="160" y="11"/>
                  </a:lnTo>
                  <a:lnTo>
                    <a:pt x="155" y="10"/>
                  </a:lnTo>
                  <a:lnTo>
                    <a:pt x="149" y="7"/>
                  </a:lnTo>
                  <a:lnTo>
                    <a:pt x="143" y="5"/>
                  </a:lnTo>
                  <a:lnTo>
                    <a:pt x="137" y="3"/>
                  </a:lnTo>
                  <a:lnTo>
                    <a:pt x="132" y="2"/>
                  </a:lnTo>
                  <a:lnTo>
                    <a:pt x="127" y="2"/>
                  </a:lnTo>
                  <a:lnTo>
                    <a:pt x="119" y="1"/>
                  </a:lnTo>
                  <a:lnTo>
                    <a:pt x="113" y="0"/>
                  </a:lnTo>
                  <a:lnTo>
                    <a:pt x="108" y="0"/>
                  </a:lnTo>
                  <a:lnTo>
                    <a:pt x="103" y="1"/>
                  </a:lnTo>
                  <a:lnTo>
                    <a:pt x="97" y="1"/>
                  </a:lnTo>
                  <a:lnTo>
                    <a:pt x="91" y="1"/>
                  </a:lnTo>
                  <a:lnTo>
                    <a:pt x="85" y="2"/>
                  </a:lnTo>
                  <a:lnTo>
                    <a:pt x="80" y="3"/>
                  </a:lnTo>
                  <a:lnTo>
                    <a:pt x="75" y="3"/>
                  </a:lnTo>
                  <a:lnTo>
                    <a:pt x="68" y="6"/>
                  </a:lnTo>
                  <a:lnTo>
                    <a:pt x="63" y="8"/>
                  </a:lnTo>
                  <a:lnTo>
                    <a:pt x="59" y="11"/>
                  </a:lnTo>
                  <a:lnTo>
                    <a:pt x="54" y="13"/>
                  </a:lnTo>
                  <a:lnTo>
                    <a:pt x="49" y="16"/>
                  </a:lnTo>
                  <a:lnTo>
                    <a:pt x="44" y="18"/>
                  </a:lnTo>
                  <a:lnTo>
                    <a:pt x="40" y="21"/>
                  </a:lnTo>
                  <a:lnTo>
                    <a:pt x="31" y="28"/>
                  </a:lnTo>
                  <a:lnTo>
                    <a:pt x="24" y="37"/>
                  </a:lnTo>
                  <a:lnTo>
                    <a:pt x="18" y="43"/>
                  </a:lnTo>
                  <a:lnTo>
                    <a:pt x="14" y="52"/>
                  </a:lnTo>
                  <a:lnTo>
                    <a:pt x="9" y="59"/>
                  </a:lnTo>
                  <a:lnTo>
                    <a:pt x="6" y="68"/>
                  </a:lnTo>
                  <a:lnTo>
                    <a:pt x="4" y="76"/>
                  </a:lnTo>
                  <a:lnTo>
                    <a:pt x="1" y="86"/>
                  </a:lnTo>
                  <a:lnTo>
                    <a:pt x="0" y="95"/>
                  </a:lnTo>
                  <a:lnTo>
                    <a:pt x="1" y="105"/>
                  </a:lnTo>
                  <a:lnTo>
                    <a:pt x="1" y="114"/>
                  </a:lnTo>
                  <a:lnTo>
                    <a:pt x="4" y="124"/>
                  </a:lnTo>
                  <a:lnTo>
                    <a:pt x="6" y="133"/>
                  </a:lnTo>
                  <a:lnTo>
                    <a:pt x="10" y="142"/>
                  </a:lnTo>
                  <a:lnTo>
                    <a:pt x="14" y="151"/>
                  </a:lnTo>
                  <a:lnTo>
                    <a:pt x="19" y="159"/>
                  </a:lnTo>
                  <a:lnTo>
                    <a:pt x="24" y="168"/>
                  </a:lnTo>
                  <a:lnTo>
                    <a:pt x="31" y="178"/>
                  </a:lnTo>
                  <a:lnTo>
                    <a:pt x="35" y="176"/>
                  </a:lnTo>
                  <a:lnTo>
                    <a:pt x="44" y="172"/>
                  </a:lnTo>
                  <a:lnTo>
                    <a:pt x="50" y="166"/>
                  </a:lnTo>
                  <a:lnTo>
                    <a:pt x="50" y="159"/>
                  </a:lnTo>
                  <a:lnTo>
                    <a:pt x="45" y="153"/>
                  </a:lnTo>
                  <a:lnTo>
                    <a:pt x="40" y="147"/>
                  </a:lnTo>
                  <a:lnTo>
                    <a:pt x="36" y="140"/>
                  </a:lnTo>
                  <a:lnTo>
                    <a:pt x="32" y="133"/>
                  </a:lnTo>
                  <a:lnTo>
                    <a:pt x="29" y="126"/>
                  </a:lnTo>
                  <a:lnTo>
                    <a:pt x="28" y="119"/>
                  </a:lnTo>
                  <a:lnTo>
                    <a:pt x="26" y="110"/>
                  </a:lnTo>
                  <a:lnTo>
                    <a:pt x="26" y="104"/>
                  </a:lnTo>
                  <a:lnTo>
                    <a:pt x="25" y="95"/>
                  </a:lnTo>
                  <a:lnTo>
                    <a:pt x="25" y="88"/>
                  </a:lnTo>
                  <a:lnTo>
                    <a:pt x="25" y="79"/>
                  </a:lnTo>
                  <a:lnTo>
                    <a:pt x="28" y="73"/>
                  </a:lnTo>
                  <a:lnTo>
                    <a:pt x="29" y="65"/>
                  </a:lnTo>
                  <a:lnTo>
                    <a:pt x="32" y="59"/>
                  </a:lnTo>
                  <a:lnTo>
                    <a:pt x="35" y="54"/>
                  </a:lnTo>
                  <a:lnTo>
                    <a:pt x="39" y="49"/>
                  </a:lnTo>
                  <a:lnTo>
                    <a:pt x="45" y="42"/>
                  </a:lnTo>
                  <a:lnTo>
                    <a:pt x="52" y="38"/>
                  </a:lnTo>
                  <a:lnTo>
                    <a:pt x="59" y="33"/>
                  </a:lnTo>
                  <a:lnTo>
                    <a:pt x="67" y="31"/>
                  </a:lnTo>
                  <a:lnTo>
                    <a:pt x="75" y="27"/>
                  </a:lnTo>
                  <a:lnTo>
                    <a:pt x="85" y="26"/>
                  </a:lnTo>
                  <a:lnTo>
                    <a:pt x="89" y="24"/>
                  </a:lnTo>
                  <a:lnTo>
                    <a:pt x="94" y="24"/>
                  </a:lnTo>
                  <a:lnTo>
                    <a:pt x="101" y="24"/>
                  </a:lnTo>
                  <a:lnTo>
                    <a:pt x="106" y="26"/>
                  </a:lnTo>
                  <a:lnTo>
                    <a:pt x="111" y="26"/>
                  </a:lnTo>
                  <a:lnTo>
                    <a:pt x="116" y="26"/>
                  </a:lnTo>
                  <a:lnTo>
                    <a:pt x="119" y="26"/>
                  </a:lnTo>
                  <a:lnTo>
                    <a:pt x="125" y="26"/>
                  </a:lnTo>
                  <a:lnTo>
                    <a:pt x="129" y="26"/>
                  </a:lnTo>
                  <a:lnTo>
                    <a:pt x="135" y="28"/>
                  </a:lnTo>
                  <a:lnTo>
                    <a:pt x="139" y="29"/>
                  </a:lnTo>
                  <a:lnTo>
                    <a:pt x="145" y="32"/>
                  </a:lnTo>
                  <a:lnTo>
                    <a:pt x="154" y="34"/>
                  </a:lnTo>
                  <a:lnTo>
                    <a:pt x="164" y="39"/>
                  </a:lnTo>
                  <a:lnTo>
                    <a:pt x="173" y="44"/>
                  </a:lnTo>
                  <a:lnTo>
                    <a:pt x="181" y="50"/>
                  </a:lnTo>
                  <a:lnTo>
                    <a:pt x="187" y="55"/>
                  </a:lnTo>
                  <a:lnTo>
                    <a:pt x="194" y="62"/>
                  </a:lnTo>
                  <a:lnTo>
                    <a:pt x="199" y="68"/>
                  </a:lnTo>
                  <a:lnTo>
                    <a:pt x="204" y="75"/>
                  </a:lnTo>
                  <a:lnTo>
                    <a:pt x="207" y="83"/>
                  </a:lnTo>
                  <a:lnTo>
                    <a:pt x="212" y="90"/>
                  </a:lnTo>
                  <a:lnTo>
                    <a:pt x="215" y="100"/>
                  </a:lnTo>
                  <a:lnTo>
                    <a:pt x="217" y="109"/>
                  </a:lnTo>
                  <a:lnTo>
                    <a:pt x="218" y="117"/>
                  </a:lnTo>
                  <a:lnTo>
                    <a:pt x="220" y="126"/>
                  </a:lnTo>
                  <a:lnTo>
                    <a:pt x="218" y="135"/>
                  </a:lnTo>
                  <a:lnTo>
                    <a:pt x="218" y="145"/>
                  </a:lnTo>
                  <a:lnTo>
                    <a:pt x="215" y="153"/>
                  </a:lnTo>
                  <a:lnTo>
                    <a:pt x="212" y="162"/>
                  </a:lnTo>
                  <a:lnTo>
                    <a:pt x="207" y="171"/>
                  </a:lnTo>
                  <a:lnTo>
                    <a:pt x="204" y="179"/>
                  </a:lnTo>
                  <a:lnTo>
                    <a:pt x="197" y="184"/>
                  </a:lnTo>
                  <a:lnTo>
                    <a:pt x="191" y="189"/>
                  </a:lnTo>
                  <a:lnTo>
                    <a:pt x="184" y="194"/>
                  </a:lnTo>
                  <a:lnTo>
                    <a:pt x="176" y="198"/>
                  </a:lnTo>
                  <a:lnTo>
                    <a:pt x="168" y="199"/>
                  </a:lnTo>
                  <a:lnTo>
                    <a:pt x="159" y="200"/>
                  </a:lnTo>
                  <a:lnTo>
                    <a:pt x="150" y="200"/>
                  </a:lnTo>
                  <a:lnTo>
                    <a:pt x="143" y="202"/>
                  </a:lnTo>
                  <a:lnTo>
                    <a:pt x="133" y="200"/>
                  </a:lnTo>
                  <a:lnTo>
                    <a:pt x="123" y="199"/>
                  </a:lnTo>
                  <a:lnTo>
                    <a:pt x="113" y="197"/>
                  </a:lnTo>
                  <a:lnTo>
                    <a:pt x="106" y="194"/>
                  </a:lnTo>
                  <a:lnTo>
                    <a:pt x="96" y="189"/>
                  </a:lnTo>
                  <a:lnTo>
                    <a:pt x="87" y="186"/>
                  </a:lnTo>
                  <a:lnTo>
                    <a:pt x="78" y="181"/>
                  </a:lnTo>
                  <a:lnTo>
                    <a:pt x="71" y="176"/>
                  </a:lnTo>
                  <a:lnTo>
                    <a:pt x="52" y="198"/>
                  </a:lnTo>
                  <a:lnTo>
                    <a:pt x="57" y="202"/>
                  </a:lnTo>
                  <a:lnTo>
                    <a:pt x="62" y="205"/>
                  </a:lnTo>
                  <a:lnTo>
                    <a:pt x="68" y="208"/>
                  </a:lnTo>
                  <a:lnTo>
                    <a:pt x="73" y="212"/>
                  </a:lnTo>
                  <a:lnTo>
                    <a:pt x="78" y="214"/>
                  </a:lnTo>
                  <a:lnTo>
                    <a:pt x="85" y="217"/>
                  </a:lnTo>
                  <a:lnTo>
                    <a:pt x="91" y="219"/>
                  </a:lnTo>
                  <a:lnTo>
                    <a:pt x="97" y="221"/>
                  </a:lnTo>
                  <a:lnTo>
                    <a:pt x="102" y="223"/>
                  </a:lnTo>
                  <a:lnTo>
                    <a:pt x="107" y="224"/>
                  </a:lnTo>
                  <a:lnTo>
                    <a:pt x="113" y="225"/>
                  </a:lnTo>
                  <a:lnTo>
                    <a:pt x="119" y="228"/>
                  </a:lnTo>
                  <a:lnTo>
                    <a:pt x="125" y="228"/>
                  </a:lnTo>
                  <a:lnTo>
                    <a:pt x="132" y="228"/>
                  </a:lnTo>
                  <a:lnTo>
                    <a:pt x="138" y="228"/>
                  </a:lnTo>
                  <a:lnTo>
                    <a:pt x="144" y="229"/>
                  </a:lnTo>
                  <a:lnTo>
                    <a:pt x="149" y="228"/>
                  </a:lnTo>
                  <a:lnTo>
                    <a:pt x="155" y="228"/>
                  </a:lnTo>
                  <a:lnTo>
                    <a:pt x="160" y="226"/>
                  </a:lnTo>
                  <a:lnTo>
                    <a:pt x="165" y="225"/>
                  </a:lnTo>
                  <a:lnTo>
                    <a:pt x="171" y="224"/>
                  </a:lnTo>
                  <a:lnTo>
                    <a:pt x="176" y="221"/>
                  </a:lnTo>
                  <a:lnTo>
                    <a:pt x="181" y="220"/>
                  </a:lnTo>
                  <a:lnTo>
                    <a:pt x="187" y="219"/>
                  </a:lnTo>
                  <a:lnTo>
                    <a:pt x="197" y="213"/>
                  </a:lnTo>
                  <a:lnTo>
                    <a:pt x="207" y="208"/>
                  </a:lnTo>
                  <a:lnTo>
                    <a:pt x="215" y="200"/>
                  </a:lnTo>
                  <a:lnTo>
                    <a:pt x="223" y="193"/>
                  </a:lnTo>
                  <a:lnTo>
                    <a:pt x="230" y="186"/>
                  </a:lnTo>
                  <a:lnTo>
                    <a:pt x="234" y="177"/>
                  </a:lnTo>
                  <a:lnTo>
                    <a:pt x="239" y="168"/>
                  </a:lnTo>
                  <a:lnTo>
                    <a:pt x="243" y="159"/>
                  </a:lnTo>
                  <a:lnTo>
                    <a:pt x="243" y="153"/>
                  </a:lnTo>
                  <a:lnTo>
                    <a:pt x="244" y="150"/>
                  </a:lnTo>
                  <a:lnTo>
                    <a:pt x="246" y="143"/>
                  </a:lnTo>
                  <a:lnTo>
                    <a:pt x="246" y="140"/>
                  </a:lnTo>
                  <a:lnTo>
                    <a:pt x="246" y="133"/>
                  </a:lnTo>
                  <a:lnTo>
                    <a:pt x="246" y="130"/>
                  </a:lnTo>
                  <a:lnTo>
                    <a:pt x="246" y="124"/>
                  </a:lnTo>
                  <a:lnTo>
                    <a:pt x="247" y="120"/>
                  </a:lnTo>
                  <a:lnTo>
                    <a:pt x="247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Freeform 135"/>
            <p:cNvSpPr>
              <a:spLocks/>
            </p:cNvSpPr>
            <p:nvPr/>
          </p:nvSpPr>
          <p:spPr bwMode="auto">
            <a:xfrm>
              <a:off x="525433" y="5453069"/>
              <a:ext cx="39687" cy="444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24" y="11"/>
                </a:cxn>
                <a:cxn ang="0">
                  <a:pos x="29" y="17"/>
                </a:cxn>
                <a:cxn ang="0">
                  <a:pos x="36" y="22"/>
                </a:cxn>
                <a:cxn ang="0">
                  <a:pos x="42" y="27"/>
                </a:cxn>
                <a:cxn ang="0">
                  <a:pos x="50" y="32"/>
                </a:cxn>
                <a:cxn ang="0">
                  <a:pos x="31" y="54"/>
                </a:cxn>
                <a:cxn ang="0">
                  <a:pos x="30" y="53"/>
                </a:cxn>
                <a:cxn ang="0">
                  <a:pos x="28" y="51"/>
                </a:cxn>
                <a:cxn ang="0">
                  <a:pos x="21" y="47"/>
                </a:cxn>
                <a:cxn ang="0">
                  <a:pos x="18" y="43"/>
                </a:cxn>
                <a:cxn ang="0">
                  <a:pos x="11" y="37"/>
                </a:cxn>
                <a:cxn ang="0">
                  <a:pos x="5" y="33"/>
                </a:cxn>
                <a:cxn ang="0">
                  <a:pos x="1" y="28"/>
                </a:cxn>
                <a:cxn ang="0">
                  <a:pos x="0" y="27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50" h="54">
                  <a:moveTo>
                    <a:pt x="10" y="0"/>
                  </a:moveTo>
                  <a:lnTo>
                    <a:pt x="14" y="2"/>
                  </a:lnTo>
                  <a:lnTo>
                    <a:pt x="18" y="6"/>
                  </a:lnTo>
                  <a:lnTo>
                    <a:pt x="24" y="11"/>
                  </a:lnTo>
                  <a:lnTo>
                    <a:pt x="29" y="17"/>
                  </a:lnTo>
                  <a:lnTo>
                    <a:pt x="36" y="22"/>
                  </a:lnTo>
                  <a:lnTo>
                    <a:pt x="42" y="27"/>
                  </a:lnTo>
                  <a:lnTo>
                    <a:pt x="50" y="32"/>
                  </a:lnTo>
                  <a:lnTo>
                    <a:pt x="31" y="54"/>
                  </a:lnTo>
                  <a:lnTo>
                    <a:pt x="30" y="53"/>
                  </a:lnTo>
                  <a:lnTo>
                    <a:pt x="28" y="51"/>
                  </a:lnTo>
                  <a:lnTo>
                    <a:pt x="21" y="47"/>
                  </a:lnTo>
                  <a:lnTo>
                    <a:pt x="18" y="43"/>
                  </a:lnTo>
                  <a:lnTo>
                    <a:pt x="11" y="37"/>
                  </a:lnTo>
                  <a:lnTo>
                    <a:pt x="5" y="33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Freeform 136"/>
            <p:cNvSpPr>
              <a:spLocks/>
            </p:cNvSpPr>
            <p:nvPr/>
          </p:nvSpPr>
          <p:spPr bwMode="auto">
            <a:xfrm>
              <a:off x="895320" y="4467231"/>
              <a:ext cx="246062" cy="142875"/>
            </a:xfrm>
            <a:custGeom>
              <a:avLst/>
              <a:gdLst/>
              <a:ahLst/>
              <a:cxnLst>
                <a:cxn ang="0">
                  <a:pos x="278" y="27"/>
                </a:cxn>
                <a:cxn ang="0">
                  <a:pos x="257" y="16"/>
                </a:cxn>
                <a:cxn ang="0">
                  <a:pos x="234" y="7"/>
                </a:cxn>
                <a:cxn ang="0">
                  <a:pos x="206" y="1"/>
                </a:cxn>
                <a:cxn ang="0">
                  <a:pos x="186" y="0"/>
                </a:cxn>
                <a:cxn ang="0">
                  <a:pos x="172" y="0"/>
                </a:cxn>
                <a:cxn ang="0">
                  <a:pos x="158" y="1"/>
                </a:cxn>
                <a:cxn ang="0">
                  <a:pos x="134" y="1"/>
                </a:cxn>
                <a:cxn ang="0">
                  <a:pos x="111" y="4"/>
                </a:cxn>
                <a:cxn ang="0">
                  <a:pos x="89" y="11"/>
                </a:cxn>
                <a:cxn ang="0">
                  <a:pos x="71" y="18"/>
                </a:cxn>
                <a:cxn ang="0">
                  <a:pos x="54" y="27"/>
                </a:cxn>
                <a:cxn ang="0">
                  <a:pos x="37" y="37"/>
                </a:cxn>
                <a:cxn ang="0">
                  <a:pos x="20" y="53"/>
                </a:cxn>
                <a:cxn ang="0">
                  <a:pos x="4" y="79"/>
                </a:cxn>
                <a:cxn ang="0">
                  <a:pos x="0" y="104"/>
                </a:cxn>
                <a:cxn ang="0">
                  <a:pos x="8" y="125"/>
                </a:cxn>
                <a:cxn ang="0">
                  <a:pos x="24" y="145"/>
                </a:cxn>
                <a:cxn ang="0">
                  <a:pos x="49" y="161"/>
                </a:cxn>
                <a:cxn ang="0">
                  <a:pos x="62" y="167"/>
                </a:cxn>
                <a:cxn ang="0">
                  <a:pos x="78" y="173"/>
                </a:cxn>
                <a:cxn ang="0">
                  <a:pos x="96" y="177"/>
                </a:cxn>
                <a:cxn ang="0">
                  <a:pos x="114" y="180"/>
                </a:cxn>
                <a:cxn ang="0">
                  <a:pos x="106" y="150"/>
                </a:cxn>
                <a:cxn ang="0">
                  <a:pos x="88" y="146"/>
                </a:cxn>
                <a:cxn ang="0">
                  <a:pos x="63" y="137"/>
                </a:cxn>
                <a:cxn ang="0">
                  <a:pos x="44" y="125"/>
                </a:cxn>
                <a:cxn ang="0">
                  <a:pos x="30" y="114"/>
                </a:cxn>
                <a:cxn ang="0">
                  <a:pos x="25" y="91"/>
                </a:cxn>
                <a:cxn ang="0">
                  <a:pos x="35" y="73"/>
                </a:cxn>
                <a:cxn ang="0">
                  <a:pos x="54" y="55"/>
                </a:cxn>
                <a:cxn ang="0">
                  <a:pos x="70" y="44"/>
                </a:cxn>
                <a:cxn ang="0">
                  <a:pos x="85" y="37"/>
                </a:cxn>
                <a:cxn ang="0">
                  <a:pos x="102" y="32"/>
                </a:cxn>
                <a:cxn ang="0">
                  <a:pos x="118" y="27"/>
                </a:cxn>
                <a:cxn ang="0">
                  <a:pos x="138" y="23"/>
                </a:cxn>
                <a:cxn ang="0">
                  <a:pos x="160" y="23"/>
                </a:cxn>
                <a:cxn ang="0">
                  <a:pos x="187" y="23"/>
                </a:cxn>
                <a:cxn ang="0">
                  <a:pos x="212" y="27"/>
                </a:cxn>
                <a:cxn ang="0">
                  <a:pos x="236" y="34"/>
                </a:cxn>
                <a:cxn ang="0">
                  <a:pos x="254" y="43"/>
                </a:cxn>
                <a:cxn ang="0">
                  <a:pos x="270" y="55"/>
                </a:cxn>
                <a:cxn ang="0">
                  <a:pos x="279" y="75"/>
                </a:cxn>
                <a:cxn ang="0">
                  <a:pos x="277" y="94"/>
                </a:cxn>
                <a:cxn ang="0">
                  <a:pos x="263" y="110"/>
                </a:cxn>
                <a:cxn ang="0">
                  <a:pos x="243" y="127"/>
                </a:cxn>
                <a:cxn ang="0">
                  <a:pos x="218" y="137"/>
                </a:cxn>
                <a:cxn ang="0">
                  <a:pos x="202" y="143"/>
                </a:cxn>
                <a:cxn ang="0">
                  <a:pos x="184" y="147"/>
                </a:cxn>
                <a:cxn ang="0">
                  <a:pos x="165" y="150"/>
                </a:cxn>
                <a:cxn ang="0">
                  <a:pos x="154" y="180"/>
                </a:cxn>
                <a:cxn ang="0">
                  <a:pos x="176" y="178"/>
                </a:cxn>
                <a:cxn ang="0">
                  <a:pos x="199" y="173"/>
                </a:cxn>
                <a:cxn ang="0">
                  <a:pos x="220" y="168"/>
                </a:cxn>
                <a:cxn ang="0">
                  <a:pos x="239" y="161"/>
                </a:cxn>
                <a:cxn ang="0">
                  <a:pos x="257" y="152"/>
                </a:cxn>
                <a:cxn ang="0">
                  <a:pos x="280" y="135"/>
                </a:cxn>
                <a:cxn ang="0">
                  <a:pos x="300" y="111"/>
                </a:cxn>
                <a:cxn ang="0">
                  <a:pos x="310" y="85"/>
                </a:cxn>
                <a:cxn ang="0">
                  <a:pos x="306" y="65"/>
                </a:cxn>
                <a:cxn ang="0">
                  <a:pos x="299" y="48"/>
                </a:cxn>
                <a:cxn ang="0">
                  <a:pos x="289" y="37"/>
                </a:cxn>
              </a:cxnLst>
              <a:rect l="0" t="0" r="r" b="b"/>
              <a:pathLst>
                <a:path w="310" h="180">
                  <a:moveTo>
                    <a:pt x="289" y="37"/>
                  </a:moveTo>
                  <a:lnTo>
                    <a:pt x="283" y="32"/>
                  </a:lnTo>
                  <a:lnTo>
                    <a:pt x="278" y="27"/>
                  </a:lnTo>
                  <a:lnTo>
                    <a:pt x="270" y="23"/>
                  </a:lnTo>
                  <a:lnTo>
                    <a:pt x="264" y="21"/>
                  </a:lnTo>
                  <a:lnTo>
                    <a:pt x="257" y="16"/>
                  </a:lnTo>
                  <a:lnTo>
                    <a:pt x="249" y="13"/>
                  </a:lnTo>
                  <a:lnTo>
                    <a:pt x="241" y="11"/>
                  </a:lnTo>
                  <a:lnTo>
                    <a:pt x="234" y="7"/>
                  </a:lnTo>
                  <a:lnTo>
                    <a:pt x="225" y="4"/>
                  </a:lnTo>
                  <a:lnTo>
                    <a:pt x="215" y="3"/>
                  </a:lnTo>
                  <a:lnTo>
                    <a:pt x="206" y="1"/>
                  </a:lnTo>
                  <a:lnTo>
                    <a:pt x="197" y="1"/>
                  </a:lnTo>
                  <a:lnTo>
                    <a:pt x="192" y="0"/>
                  </a:lnTo>
                  <a:lnTo>
                    <a:pt x="186" y="0"/>
                  </a:lnTo>
                  <a:lnTo>
                    <a:pt x="182" y="0"/>
                  </a:lnTo>
                  <a:lnTo>
                    <a:pt x="177" y="0"/>
                  </a:lnTo>
                  <a:lnTo>
                    <a:pt x="172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58" y="1"/>
                  </a:lnTo>
                  <a:lnTo>
                    <a:pt x="150" y="1"/>
                  </a:lnTo>
                  <a:lnTo>
                    <a:pt x="142" y="1"/>
                  </a:lnTo>
                  <a:lnTo>
                    <a:pt x="134" y="1"/>
                  </a:lnTo>
                  <a:lnTo>
                    <a:pt x="125" y="3"/>
                  </a:lnTo>
                  <a:lnTo>
                    <a:pt x="118" y="3"/>
                  </a:lnTo>
                  <a:lnTo>
                    <a:pt x="111" y="4"/>
                  </a:lnTo>
                  <a:lnTo>
                    <a:pt x="103" y="7"/>
                  </a:lnTo>
                  <a:lnTo>
                    <a:pt x="97" y="9"/>
                  </a:lnTo>
                  <a:lnTo>
                    <a:pt x="89" y="11"/>
                  </a:lnTo>
                  <a:lnTo>
                    <a:pt x="83" y="13"/>
                  </a:lnTo>
                  <a:lnTo>
                    <a:pt x="76" y="16"/>
                  </a:lnTo>
                  <a:lnTo>
                    <a:pt x="71" y="18"/>
                  </a:lnTo>
                  <a:lnTo>
                    <a:pt x="65" y="21"/>
                  </a:lnTo>
                  <a:lnTo>
                    <a:pt x="58" y="23"/>
                  </a:lnTo>
                  <a:lnTo>
                    <a:pt x="54" y="27"/>
                  </a:lnTo>
                  <a:lnTo>
                    <a:pt x="49" y="31"/>
                  </a:lnTo>
                  <a:lnTo>
                    <a:pt x="44" y="33"/>
                  </a:lnTo>
                  <a:lnTo>
                    <a:pt x="37" y="37"/>
                  </a:lnTo>
                  <a:lnTo>
                    <a:pt x="32" y="40"/>
                  </a:lnTo>
                  <a:lnTo>
                    <a:pt x="29" y="44"/>
                  </a:lnTo>
                  <a:lnTo>
                    <a:pt x="20" y="53"/>
                  </a:lnTo>
                  <a:lnTo>
                    <a:pt x="14" y="61"/>
                  </a:lnTo>
                  <a:lnTo>
                    <a:pt x="8" y="69"/>
                  </a:lnTo>
                  <a:lnTo>
                    <a:pt x="4" y="79"/>
                  </a:lnTo>
                  <a:lnTo>
                    <a:pt x="1" y="88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1" y="111"/>
                  </a:lnTo>
                  <a:lnTo>
                    <a:pt x="4" y="117"/>
                  </a:lnTo>
                  <a:lnTo>
                    <a:pt x="8" y="125"/>
                  </a:lnTo>
                  <a:lnTo>
                    <a:pt x="13" y="131"/>
                  </a:lnTo>
                  <a:lnTo>
                    <a:pt x="19" y="138"/>
                  </a:lnTo>
                  <a:lnTo>
                    <a:pt x="24" y="145"/>
                  </a:lnTo>
                  <a:lnTo>
                    <a:pt x="32" y="151"/>
                  </a:lnTo>
                  <a:lnTo>
                    <a:pt x="40" y="156"/>
                  </a:lnTo>
                  <a:lnTo>
                    <a:pt x="49" y="161"/>
                  </a:lnTo>
                  <a:lnTo>
                    <a:pt x="54" y="163"/>
                  </a:lnTo>
                  <a:lnTo>
                    <a:pt x="57" y="166"/>
                  </a:lnTo>
                  <a:lnTo>
                    <a:pt x="62" y="167"/>
                  </a:lnTo>
                  <a:lnTo>
                    <a:pt x="68" y="169"/>
                  </a:lnTo>
                  <a:lnTo>
                    <a:pt x="73" y="171"/>
                  </a:lnTo>
                  <a:lnTo>
                    <a:pt x="78" y="173"/>
                  </a:lnTo>
                  <a:lnTo>
                    <a:pt x="85" y="174"/>
                  </a:lnTo>
                  <a:lnTo>
                    <a:pt x="89" y="176"/>
                  </a:lnTo>
                  <a:lnTo>
                    <a:pt x="96" y="177"/>
                  </a:lnTo>
                  <a:lnTo>
                    <a:pt x="102" y="178"/>
                  </a:lnTo>
                  <a:lnTo>
                    <a:pt x="108" y="179"/>
                  </a:lnTo>
                  <a:lnTo>
                    <a:pt x="114" y="180"/>
                  </a:lnTo>
                  <a:lnTo>
                    <a:pt x="117" y="152"/>
                  </a:lnTo>
                  <a:lnTo>
                    <a:pt x="111" y="150"/>
                  </a:lnTo>
                  <a:lnTo>
                    <a:pt x="106" y="150"/>
                  </a:lnTo>
                  <a:lnTo>
                    <a:pt x="102" y="148"/>
                  </a:lnTo>
                  <a:lnTo>
                    <a:pt x="97" y="148"/>
                  </a:lnTo>
                  <a:lnTo>
                    <a:pt x="88" y="146"/>
                  </a:lnTo>
                  <a:lnTo>
                    <a:pt x="80" y="143"/>
                  </a:lnTo>
                  <a:lnTo>
                    <a:pt x="71" y="140"/>
                  </a:lnTo>
                  <a:lnTo>
                    <a:pt x="63" y="137"/>
                  </a:lnTo>
                  <a:lnTo>
                    <a:pt x="56" y="133"/>
                  </a:lnTo>
                  <a:lnTo>
                    <a:pt x="50" y="130"/>
                  </a:lnTo>
                  <a:lnTo>
                    <a:pt x="44" y="125"/>
                  </a:lnTo>
                  <a:lnTo>
                    <a:pt x="39" y="121"/>
                  </a:lnTo>
                  <a:lnTo>
                    <a:pt x="34" y="117"/>
                  </a:lnTo>
                  <a:lnTo>
                    <a:pt x="30" y="114"/>
                  </a:lnTo>
                  <a:lnTo>
                    <a:pt x="26" y="105"/>
                  </a:lnTo>
                  <a:lnTo>
                    <a:pt x="25" y="97"/>
                  </a:lnTo>
                  <a:lnTo>
                    <a:pt x="25" y="91"/>
                  </a:lnTo>
                  <a:lnTo>
                    <a:pt x="27" y="85"/>
                  </a:lnTo>
                  <a:lnTo>
                    <a:pt x="30" y="79"/>
                  </a:lnTo>
                  <a:lnTo>
                    <a:pt x="35" y="73"/>
                  </a:lnTo>
                  <a:lnTo>
                    <a:pt x="40" y="66"/>
                  </a:lnTo>
                  <a:lnTo>
                    <a:pt x="46" y="60"/>
                  </a:lnTo>
                  <a:lnTo>
                    <a:pt x="54" y="55"/>
                  </a:lnTo>
                  <a:lnTo>
                    <a:pt x="62" y="49"/>
                  </a:lnTo>
                  <a:lnTo>
                    <a:pt x="66" y="47"/>
                  </a:lnTo>
                  <a:lnTo>
                    <a:pt x="70" y="44"/>
                  </a:lnTo>
                  <a:lnTo>
                    <a:pt x="75" y="42"/>
                  </a:lnTo>
                  <a:lnTo>
                    <a:pt x="80" y="39"/>
                  </a:lnTo>
                  <a:lnTo>
                    <a:pt x="85" y="37"/>
                  </a:lnTo>
                  <a:lnTo>
                    <a:pt x="89" y="34"/>
                  </a:lnTo>
                  <a:lnTo>
                    <a:pt x="96" y="33"/>
                  </a:lnTo>
                  <a:lnTo>
                    <a:pt x="102" y="32"/>
                  </a:lnTo>
                  <a:lnTo>
                    <a:pt x="107" y="29"/>
                  </a:lnTo>
                  <a:lnTo>
                    <a:pt x="112" y="28"/>
                  </a:lnTo>
                  <a:lnTo>
                    <a:pt x="118" y="27"/>
                  </a:lnTo>
                  <a:lnTo>
                    <a:pt x="125" y="27"/>
                  </a:lnTo>
                  <a:lnTo>
                    <a:pt x="130" y="24"/>
                  </a:lnTo>
                  <a:lnTo>
                    <a:pt x="138" y="23"/>
                  </a:lnTo>
                  <a:lnTo>
                    <a:pt x="144" y="23"/>
                  </a:lnTo>
                  <a:lnTo>
                    <a:pt x="153" y="23"/>
                  </a:lnTo>
                  <a:lnTo>
                    <a:pt x="160" y="23"/>
                  </a:lnTo>
                  <a:lnTo>
                    <a:pt x="169" y="23"/>
                  </a:lnTo>
                  <a:lnTo>
                    <a:pt x="179" y="23"/>
                  </a:lnTo>
                  <a:lnTo>
                    <a:pt x="187" y="23"/>
                  </a:lnTo>
                  <a:lnTo>
                    <a:pt x="195" y="23"/>
                  </a:lnTo>
                  <a:lnTo>
                    <a:pt x="205" y="26"/>
                  </a:lnTo>
                  <a:lnTo>
                    <a:pt x="212" y="27"/>
                  </a:lnTo>
                  <a:lnTo>
                    <a:pt x="221" y="29"/>
                  </a:lnTo>
                  <a:lnTo>
                    <a:pt x="228" y="32"/>
                  </a:lnTo>
                  <a:lnTo>
                    <a:pt x="236" y="34"/>
                  </a:lnTo>
                  <a:lnTo>
                    <a:pt x="242" y="37"/>
                  </a:lnTo>
                  <a:lnTo>
                    <a:pt x="249" y="40"/>
                  </a:lnTo>
                  <a:lnTo>
                    <a:pt x="254" y="43"/>
                  </a:lnTo>
                  <a:lnTo>
                    <a:pt x="260" y="47"/>
                  </a:lnTo>
                  <a:lnTo>
                    <a:pt x="265" y="50"/>
                  </a:lnTo>
                  <a:lnTo>
                    <a:pt x="270" y="55"/>
                  </a:lnTo>
                  <a:lnTo>
                    <a:pt x="274" y="60"/>
                  </a:lnTo>
                  <a:lnTo>
                    <a:pt x="278" y="69"/>
                  </a:lnTo>
                  <a:lnTo>
                    <a:pt x="279" y="75"/>
                  </a:lnTo>
                  <a:lnTo>
                    <a:pt x="280" y="83"/>
                  </a:lnTo>
                  <a:lnTo>
                    <a:pt x="279" y="89"/>
                  </a:lnTo>
                  <a:lnTo>
                    <a:pt x="277" y="94"/>
                  </a:lnTo>
                  <a:lnTo>
                    <a:pt x="273" y="99"/>
                  </a:lnTo>
                  <a:lnTo>
                    <a:pt x="269" y="105"/>
                  </a:lnTo>
                  <a:lnTo>
                    <a:pt x="263" y="110"/>
                  </a:lnTo>
                  <a:lnTo>
                    <a:pt x="258" y="115"/>
                  </a:lnTo>
                  <a:lnTo>
                    <a:pt x="251" y="121"/>
                  </a:lnTo>
                  <a:lnTo>
                    <a:pt x="243" y="127"/>
                  </a:lnTo>
                  <a:lnTo>
                    <a:pt x="233" y="131"/>
                  </a:lnTo>
                  <a:lnTo>
                    <a:pt x="225" y="136"/>
                  </a:lnTo>
                  <a:lnTo>
                    <a:pt x="218" y="137"/>
                  </a:lnTo>
                  <a:lnTo>
                    <a:pt x="213" y="140"/>
                  </a:lnTo>
                  <a:lnTo>
                    <a:pt x="208" y="141"/>
                  </a:lnTo>
                  <a:lnTo>
                    <a:pt x="202" y="143"/>
                  </a:lnTo>
                  <a:lnTo>
                    <a:pt x="196" y="143"/>
                  </a:lnTo>
                  <a:lnTo>
                    <a:pt x="190" y="146"/>
                  </a:lnTo>
                  <a:lnTo>
                    <a:pt x="184" y="147"/>
                  </a:lnTo>
                  <a:lnTo>
                    <a:pt x="179" y="148"/>
                  </a:lnTo>
                  <a:lnTo>
                    <a:pt x="171" y="150"/>
                  </a:lnTo>
                  <a:lnTo>
                    <a:pt x="165" y="150"/>
                  </a:lnTo>
                  <a:lnTo>
                    <a:pt x="159" y="151"/>
                  </a:lnTo>
                  <a:lnTo>
                    <a:pt x="153" y="152"/>
                  </a:lnTo>
                  <a:lnTo>
                    <a:pt x="154" y="180"/>
                  </a:lnTo>
                  <a:lnTo>
                    <a:pt x="161" y="179"/>
                  </a:lnTo>
                  <a:lnTo>
                    <a:pt x="169" y="179"/>
                  </a:lnTo>
                  <a:lnTo>
                    <a:pt x="176" y="178"/>
                  </a:lnTo>
                  <a:lnTo>
                    <a:pt x="185" y="177"/>
                  </a:lnTo>
                  <a:lnTo>
                    <a:pt x="192" y="176"/>
                  </a:lnTo>
                  <a:lnTo>
                    <a:pt x="199" y="173"/>
                  </a:lnTo>
                  <a:lnTo>
                    <a:pt x="206" y="172"/>
                  </a:lnTo>
                  <a:lnTo>
                    <a:pt x="213" y="171"/>
                  </a:lnTo>
                  <a:lnTo>
                    <a:pt x="220" y="168"/>
                  </a:lnTo>
                  <a:lnTo>
                    <a:pt x="226" y="166"/>
                  </a:lnTo>
                  <a:lnTo>
                    <a:pt x="232" y="163"/>
                  </a:lnTo>
                  <a:lnTo>
                    <a:pt x="239" y="161"/>
                  </a:lnTo>
                  <a:lnTo>
                    <a:pt x="244" y="157"/>
                  </a:lnTo>
                  <a:lnTo>
                    <a:pt x="251" y="154"/>
                  </a:lnTo>
                  <a:lnTo>
                    <a:pt x="257" y="152"/>
                  </a:lnTo>
                  <a:lnTo>
                    <a:pt x="263" y="150"/>
                  </a:lnTo>
                  <a:lnTo>
                    <a:pt x="272" y="142"/>
                  </a:lnTo>
                  <a:lnTo>
                    <a:pt x="280" y="135"/>
                  </a:lnTo>
                  <a:lnTo>
                    <a:pt x="289" y="127"/>
                  </a:lnTo>
                  <a:lnTo>
                    <a:pt x="295" y="120"/>
                  </a:lnTo>
                  <a:lnTo>
                    <a:pt x="300" y="111"/>
                  </a:lnTo>
                  <a:lnTo>
                    <a:pt x="305" y="101"/>
                  </a:lnTo>
                  <a:lnTo>
                    <a:pt x="308" y="92"/>
                  </a:lnTo>
                  <a:lnTo>
                    <a:pt x="310" y="85"/>
                  </a:lnTo>
                  <a:lnTo>
                    <a:pt x="309" y="78"/>
                  </a:lnTo>
                  <a:lnTo>
                    <a:pt x="309" y="71"/>
                  </a:lnTo>
                  <a:lnTo>
                    <a:pt x="306" y="65"/>
                  </a:lnTo>
                  <a:lnTo>
                    <a:pt x="305" y="59"/>
                  </a:lnTo>
                  <a:lnTo>
                    <a:pt x="301" y="53"/>
                  </a:lnTo>
                  <a:lnTo>
                    <a:pt x="299" y="48"/>
                  </a:lnTo>
                  <a:lnTo>
                    <a:pt x="294" y="43"/>
                  </a:lnTo>
                  <a:lnTo>
                    <a:pt x="289" y="37"/>
                  </a:lnTo>
                  <a:lnTo>
                    <a:pt x="289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Freeform 137"/>
            <p:cNvSpPr>
              <a:spLocks/>
            </p:cNvSpPr>
            <p:nvPr/>
          </p:nvSpPr>
          <p:spPr bwMode="auto">
            <a:xfrm>
              <a:off x="977870" y="4586294"/>
              <a:ext cx="5080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5" y="0"/>
                </a:cxn>
                <a:cxn ang="0">
                  <a:pos x="21" y="0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37" y="1"/>
                </a:cxn>
                <a:cxn ang="0">
                  <a:pos x="42" y="1"/>
                </a:cxn>
                <a:cxn ang="0">
                  <a:pos x="47" y="1"/>
                </a:cxn>
                <a:cxn ang="0">
                  <a:pos x="52" y="0"/>
                </a:cxn>
                <a:cxn ang="0">
                  <a:pos x="57" y="0"/>
                </a:cxn>
                <a:cxn ang="0">
                  <a:pos x="62" y="0"/>
                </a:cxn>
                <a:cxn ang="0">
                  <a:pos x="66" y="0"/>
                </a:cxn>
                <a:cxn ang="0">
                  <a:pos x="65" y="30"/>
                </a:cxn>
                <a:cxn ang="0">
                  <a:pos x="62" y="30"/>
                </a:cxn>
                <a:cxn ang="0">
                  <a:pos x="56" y="30"/>
                </a:cxn>
                <a:cxn ang="0">
                  <a:pos x="47" y="30"/>
                </a:cxn>
                <a:cxn ang="0">
                  <a:pos x="39" y="32"/>
                </a:cxn>
                <a:cxn ang="0">
                  <a:pos x="34" y="32"/>
                </a:cxn>
                <a:cxn ang="0">
                  <a:pos x="27" y="32"/>
                </a:cxn>
                <a:cxn ang="0">
                  <a:pos x="22" y="32"/>
                </a:cxn>
                <a:cxn ang="0">
                  <a:pos x="17" y="32"/>
                </a:cxn>
                <a:cxn ang="0">
                  <a:pos x="10" y="30"/>
                </a:cxn>
                <a:cxn ang="0">
                  <a:pos x="5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6" h="32">
                  <a:moveTo>
                    <a:pt x="0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6" y="1"/>
                  </a:lnTo>
                  <a:lnTo>
                    <a:pt x="31" y="1"/>
                  </a:lnTo>
                  <a:lnTo>
                    <a:pt x="37" y="1"/>
                  </a:lnTo>
                  <a:lnTo>
                    <a:pt x="42" y="1"/>
                  </a:lnTo>
                  <a:lnTo>
                    <a:pt x="47" y="1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5" y="30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47" y="30"/>
                  </a:lnTo>
                  <a:lnTo>
                    <a:pt x="39" y="32"/>
                  </a:lnTo>
                  <a:lnTo>
                    <a:pt x="34" y="32"/>
                  </a:lnTo>
                  <a:lnTo>
                    <a:pt x="27" y="32"/>
                  </a:lnTo>
                  <a:lnTo>
                    <a:pt x="22" y="32"/>
                  </a:lnTo>
                  <a:lnTo>
                    <a:pt x="17" y="32"/>
                  </a:lnTo>
                  <a:lnTo>
                    <a:pt x="10" y="30"/>
                  </a:lnTo>
                  <a:lnTo>
                    <a:pt x="5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Freeform 138"/>
            <p:cNvSpPr>
              <a:spLocks/>
            </p:cNvSpPr>
            <p:nvPr/>
          </p:nvSpPr>
          <p:spPr bwMode="auto">
            <a:xfrm>
              <a:off x="965170" y="4718056"/>
              <a:ext cx="247650" cy="174625"/>
            </a:xfrm>
            <a:custGeom>
              <a:avLst/>
              <a:gdLst/>
              <a:ahLst/>
              <a:cxnLst>
                <a:cxn ang="0">
                  <a:pos x="274" y="27"/>
                </a:cxn>
                <a:cxn ang="0">
                  <a:pos x="244" y="11"/>
                </a:cxn>
                <a:cxn ang="0">
                  <a:pos x="210" y="1"/>
                </a:cxn>
                <a:cxn ang="0">
                  <a:pos x="185" y="0"/>
                </a:cxn>
                <a:cxn ang="0">
                  <a:pos x="165" y="0"/>
                </a:cxn>
                <a:cxn ang="0">
                  <a:pos x="137" y="2"/>
                </a:cxn>
                <a:cxn ang="0">
                  <a:pos x="106" y="11"/>
                </a:cxn>
                <a:cxn ang="0">
                  <a:pos x="78" y="22"/>
                </a:cxn>
                <a:cxn ang="0">
                  <a:pos x="55" y="36"/>
                </a:cxn>
                <a:cxn ang="0">
                  <a:pos x="32" y="53"/>
                </a:cxn>
                <a:cxn ang="0">
                  <a:pos x="16" y="73"/>
                </a:cxn>
                <a:cxn ang="0">
                  <a:pos x="6" y="94"/>
                </a:cxn>
                <a:cxn ang="0">
                  <a:pos x="0" y="116"/>
                </a:cxn>
                <a:cxn ang="0">
                  <a:pos x="4" y="148"/>
                </a:cxn>
                <a:cxn ang="0">
                  <a:pos x="23" y="179"/>
                </a:cxn>
                <a:cxn ang="0">
                  <a:pos x="52" y="200"/>
                </a:cxn>
                <a:cxn ang="0">
                  <a:pos x="72" y="210"/>
                </a:cxn>
                <a:cxn ang="0">
                  <a:pos x="94" y="218"/>
                </a:cxn>
                <a:cxn ang="0">
                  <a:pos x="113" y="189"/>
                </a:cxn>
                <a:cxn ang="0">
                  <a:pos x="94" y="186"/>
                </a:cxn>
                <a:cxn ang="0">
                  <a:pos x="63" y="173"/>
                </a:cxn>
                <a:cxn ang="0">
                  <a:pos x="41" y="153"/>
                </a:cxn>
                <a:cxn ang="0">
                  <a:pos x="30" y="132"/>
                </a:cxn>
                <a:cxn ang="0">
                  <a:pos x="32" y="109"/>
                </a:cxn>
                <a:cxn ang="0">
                  <a:pos x="50" y="79"/>
                </a:cxn>
                <a:cxn ang="0">
                  <a:pos x="81" y="52"/>
                </a:cxn>
                <a:cxn ang="0">
                  <a:pos x="102" y="42"/>
                </a:cxn>
                <a:cxn ang="0">
                  <a:pos x="127" y="34"/>
                </a:cxn>
                <a:cxn ang="0">
                  <a:pos x="153" y="31"/>
                </a:cxn>
                <a:cxn ang="0">
                  <a:pos x="187" y="31"/>
                </a:cxn>
                <a:cxn ang="0">
                  <a:pos x="221" y="37"/>
                </a:cxn>
                <a:cxn ang="0">
                  <a:pos x="249" y="48"/>
                </a:cxn>
                <a:cxn ang="0">
                  <a:pos x="270" y="64"/>
                </a:cxn>
                <a:cxn ang="0">
                  <a:pos x="282" y="98"/>
                </a:cxn>
                <a:cxn ang="0">
                  <a:pos x="272" y="126"/>
                </a:cxn>
                <a:cxn ang="0">
                  <a:pos x="244" y="155"/>
                </a:cxn>
                <a:cxn ang="0">
                  <a:pos x="215" y="172"/>
                </a:cxn>
                <a:cxn ang="0">
                  <a:pos x="191" y="182"/>
                </a:cxn>
                <a:cxn ang="0">
                  <a:pos x="166" y="188"/>
                </a:cxn>
                <a:cxn ang="0">
                  <a:pos x="146" y="194"/>
                </a:cxn>
                <a:cxn ang="0">
                  <a:pos x="149" y="215"/>
                </a:cxn>
                <a:cxn ang="0">
                  <a:pos x="168" y="218"/>
                </a:cxn>
                <a:cxn ang="0">
                  <a:pos x="197" y="210"/>
                </a:cxn>
                <a:cxn ang="0">
                  <a:pos x="225" y="200"/>
                </a:cxn>
                <a:cxn ang="0">
                  <a:pos x="251" y="187"/>
                </a:cxn>
                <a:cxn ang="0">
                  <a:pos x="272" y="171"/>
                </a:cxn>
                <a:cxn ang="0">
                  <a:pos x="289" y="152"/>
                </a:cxn>
                <a:cxn ang="0">
                  <a:pos x="301" y="131"/>
                </a:cxn>
                <a:cxn ang="0">
                  <a:pos x="308" y="110"/>
                </a:cxn>
                <a:cxn ang="0">
                  <a:pos x="310" y="84"/>
                </a:cxn>
                <a:cxn ang="0">
                  <a:pos x="301" y="55"/>
                </a:cxn>
              </a:cxnLst>
              <a:rect l="0" t="0" r="r" b="b"/>
              <a:pathLst>
                <a:path w="311" h="220">
                  <a:moveTo>
                    <a:pt x="291" y="43"/>
                  </a:moveTo>
                  <a:lnTo>
                    <a:pt x="287" y="37"/>
                  </a:lnTo>
                  <a:lnTo>
                    <a:pt x="282" y="32"/>
                  </a:lnTo>
                  <a:lnTo>
                    <a:pt x="274" y="27"/>
                  </a:lnTo>
                  <a:lnTo>
                    <a:pt x="268" y="22"/>
                  </a:lnTo>
                  <a:lnTo>
                    <a:pt x="259" y="18"/>
                  </a:lnTo>
                  <a:lnTo>
                    <a:pt x="253" y="14"/>
                  </a:lnTo>
                  <a:lnTo>
                    <a:pt x="244" y="11"/>
                  </a:lnTo>
                  <a:lnTo>
                    <a:pt x="237" y="8"/>
                  </a:lnTo>
                  <a:lnTo>
                    <a:pt x="227" y="6"/>
                  </a:lnTo>
                  <a:lnTo>
                    <a:pt x="218" y="3"/>
                  </a:lnTo>
                  <a:lnTo>
                    <a:pt x="210" y="1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65" y="0"/>
                  </a:lnTo>
                  <a:lnTo>
                    <a:pt x="161" y="0"/>
                  </a:lnTo>
                  <a:lnTo>
                    <a:pt x="153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29" y="5"/>
                  </a:lnTo>
                  <a:lnTo>
                    <a:pt x="120" y="6"/>
                  </a:lnTo>
                  <a:lnTo>
                    <a:pt x="113" y="8"/>
                  </a:lnTo>
                  <a:lnTo>
                    <a:pt x="106" y="11"/>
                  </a:lnTo>
                  <a:lnTo>
                    <a:pt x="99" y="13"/>
                  </a:lnTo>
                  <a:lnTo>
                    <a:pt x="91" y="16"/>
                  </a:lnTo>
                  <a:lnTo>
                    <a:pt x="84" y="19"/>
                  </a:lnTo>
                  <a:lnTo>
                    <a:pt x="78" y="22"/>
                  </a:lnTo>
                  <a:lnTo>
                    <a:pt x="72" y="26"/>
                  </a:lnTo>
                  <a:lnTo>
                    <a:pt x="65" y="28"/>
                  </a:lnTo>
                  <a:lnTo>
                    <a:pt x="60" y="32"/>
                  </a:lnTo>
                  <a:lnTo>
                    <a:pt x="55" y="36"/>
                  </a:lnTo>
                  <a:lnTo>
                    <a:pt x="49" y="42"/>
                  </a:lnTo>
                  <a:lnTo>
                    <a:pt x="44" y="44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30" y="58"/>
                  </a:lnTo>
                  <a:lnTo>
                    <a:pt x="24" y="63"/>
                  </a:lnTo>
                  <a:lnTo>
                    <a:pt x="20" y="68"/>
                  </a:lnTo>
                  <a:lnTo>
                    <a:pt x="16" y="73"/>
                  </a:lnTo>
                  <a:lnTo>
                    <a:pt x="14" y="78"/>
                  </a:lnTo>
                  <a:lnTo>
                    <a:pt x="10" y="84"/>
                  </a:lnTo>
                  <a:lnTo>
                    <a:pt x="8" y="89"/>
                  </a:lnTo>
                  <a:lnTo>
                    <a:pt x="6" y="94"/>
                  </a:lnTo>
                  <a:lnTo>
                    <a:pt x="4" y="100"/>
                  </a:lnTo>
                  <a:lnTo>
                    <a:pt x="3" y="105"/>
                  </a:lnTo>
                  <a:lnTo>
                    <a:pt x="1" y="111"/>
                  </a:lnTo>
                  <a:lnTo>
                    <a:pt x="0" y="116"/>
                  </a:lnTo>
                  <a:lnTo>
                    <a:pt x="0" y="122"/>
                  </a:lnTo>
                  <a:lnTo>
                    <a:pt x="0" y="131"/>
                  </a:lnTo>
                  <a:lnTo>
                    <a:pt x="0" y="140"/>
                  </a:lnTo>
                  <a:lnTo>
                    <a:pt x="4" y="148"/>
                  </a:lnTo>
                  <a:lnTo>
                    <a:pt x="8" y="157"/>
                  </a:lnTo>
                  <a:lnTo>
                    <a:pt x="10" y="164"/>
                  </a:lnTo>
                  <a:lnTo>
                    <a:pt x="16" y="172"/>
                  </a:lnTo>
                  <a:lnTo>
                    <a:pt x="23" y="179"/>
                  </a:lnTo>
                  <a:lnTo>
                    <a:pt x="31" y="188"/>
                  </a:lnTo>
                  <a:lnTo>
                    <a:pt x="39" y="193"/>
                  </a:lnTo>
                  <a:lnTo>
                    <a:pt x="47" y="198"/>
                  </a:lnTo>
                  <a:lnTo>
                    <a:pt x="52" y="200"/>
                  </a:lnTo>
                  <a:lnTo>
                    <a:pt x="56" y="204"/>
                  </a:lnTo>
                  <a:lnTo>
                    <a:pt x="62" y="207"/>
                  </a:lnTo>
                  <a:lnTo>
                    <a:pt x="67" y="209"/>
                  </a:lnTo>
                  <a:lnTo>
                    <a:pt x="72" y="210"/>
                  </a:lnTo>
                  <a:lnTo>
                    <a:pt x="78" y="213"/>
                  </a:lnTo>
                  <a:lnTo>
                    <a:pt x="83" y="214"/>
                  </a:lnTo>
                  <a:lnTo>
                    <a:pt x="88" y="217"/>
                  </a:lnTo>
                  <a:lnTo>
                    <a:pt x="94" y="218"/>
                  </a:lnTo>
                  <a:lnTo>
                    <a:pt x="101" y="218"/>
                  </a:lnTo>
                  <a:lnTo>
                    <a:pt x="107" y="219"/>
                  </a:lnTo>
                  <a:lnTo>
                    <a:pt x="113" y="220"/>
                  </a:lnTo>
                  <a:lnTo>
                    <a:pt x="113" y="189"/>
                  </a:lnTo>
                  <a:lnTo>
                    <a:pt x="108" y="188"/>
                  </a:lnTo>
                  <a:lnTo>
                    <a:pt x="103" y="188"/>
                  </a:lnTo>
                  <a:lnTo>
                    <a:pt x="98" y="187"/>
                  </a:lnTo>
                  <a:lnTo>
                    <a:pt x="94" y="186"/>
                  </a:lnTo>
                  <a:lnTo>
                    <a:pt x="86" y="183"/>
                  </a:lnTo>
                  <a:lnTo>
                    <a:pt x="78" y="181"/>
                  </a:lnTo>
                  <a:lnTo>
                    <a:pt x="70" y="177"/>
                  </a:lnTo>
                  <a:lnTo>
                    <a:pt x="63" y="173"/>
                  </a:lnTo>
                  <a:lnTo>
                    <a:pt x="57" y="168"/>
                  </a:lnTo>
                  <a:lnTo>
                    <a:pt x="52" y="164"/>
                  </a:lnTo>
                  <a:lnTo>
                    <a:pt x="46" y="158"/>
                  </a:lnTo>
                  <a:lnTo>
                    <a:pt x="41" y="153"/>
                  </a:lnTo>
                  <a:lnTo>
                    <a:pt x="37" y="148"/>
                  </a:lnTo>
                  <a:lnTo>
                    <a:pt x="35" y="143"/>
                  </a:lnTo>
                  <a:lnTo>
                    <a:pt x="32" y="138"/>
                  </a:lnTo>
                  <a:lnTo>
                    <a:pt x="30" y="132"/>
                  </a:lnTo>
                  <a:lnTo>
                    <a:pt x="30" y="127"/>
                  </a:lnTo>
                  <a:lnTo>
                    <a:pt x="30" y="122"/>
                  </a:lnTo>
                  <a:lnTo>
                    <a:pt x="30" y="116"/>
                  </a:lnTo>
                  <a:lnTo>
                    <a:pt x="32" y="109"/>
                  </a:lnTo>
                  <a:lnTo>
                    <a:pt x="35" y="101"/>
                  </a:lnTo>
                  <a:lnTo>
                    <a:pt x="40" y="94"/>
                  </a:lnTo>
                  <a:lnTo>
                    <a:pt x="44" y="86"/>
                  </a:lnTo>
                  <a:lnTo>
                    <a:pt x="50" y="79"/>
                  </a:lnTo>
                  <a:lnTo>
                    <a:pt x="56" y="72"/>
                  </a:lnTo>
                  <a:lnTo>
                    <a:pt x="65" y="65"/>
                  </a:lnTo>
                  <a:lnTo>
                    <a:pt x="72" y="58"/>
                  </a:lnTo>
                  <a:lnTo>
                    <a:pt x="81" y="52"/>
                  </a:lnTo>
                  <a:lnTo>
                    <a:pt x="86" y="49"/>
                  </a:lnTo>
                  <a:lnTo>
                    <a:pt x="91" y="47"/>
                  </a:lnTo>
                  <a:lnTo>
                    <a:pt x="97" y="44"/>
                  </a:lnTo>
                  <a:lnTo>
                    <a:pt x="102" y="42"/>
                  </a:lnTo>
                  <a:lnTo>
                    <a:pt x="107" y="39"/>
                  </a:lnTo>
                  <a:lnTo>
                    <a:pt x="113" y="37"/>
                  </a:lnTo>
                  <a:lnTo>
                    <a:pt x="119" y="36"/>
                  </a:lnTo>
                  <a:lnTo>
                    <a:pt x="127" y="34"/>
                  </a:lnTo>
                  <a:lnTo>
                    <a:pt x="132" y="32"/>
                  </a:lnTo>
                  <a:lnTo>
                    <a:pt x="139" y="32"/>
                  </a:lnTo>
                  <a:lnTo>
                    <a:pt x="145" y="31"/>
                  </a:lnTo>
                  <a:lnTo>
                    <a:pt x="153" y="31"/>
                  </a:lnTo>
                  <a:lnTo>
                    <a:pt x="161" y="29"/>
                  </a:lnTo>
                  <a:lnTo>
                    <a:pt x="170" y="29"/>
                  </a:lnTo>
                  <a:lnTo>
                    <a:pt x="179" y="29"/>
                  </a:lnTo>
                  <a:lnTo>
                    <a:pt x="187" y="31"/>
                  </a:lnTo>
                  <a:lnTo>
                    <a:pt x="196" y="31"/>
                  </a:lnTo>
                  <a:lnTo>
                    <a:pt x="205" y="32"/>
                  </a:lnTo>
                  <a:lnTo>
                    <a:pt x="212" y="34"/>
                  </a:lnTo>
                  <a:lnTo>
                    <a:pt x="221" y="37"/>
                  </a:lnTo>
                  <a:lnTo>
                    <a:pt x="228" y="38"/>
                  </a:lnTo>
                  <a:lnTo>
                    <a:pt x="236" y="42"/>
                  </a:lnTo>
                  <a:lnTo>
                    <a:pt x="243" y="44"/>
                  </a:lnTo>
                  <a:lnTo>
                    <a:pt x="249" y="48"/>
                  </a:lnTo>
                  <a:lnTo>
                    <a:pt x="256" y="52"/>
                  </a:lnTo>
                  <a:lnTo>
                    <a:pt x="260" y="55"/>
                  </a:lnTo>
                  <a:lnTo>
                    <a:pt x="265" y="59"/>
                  </a:lnTo>
                  <a:lnTo>
                    <a:pt x="270" y="64"/>
                  </a:lnTo>
                  <a:lnTo>
                    <a:pt x="275" y="72"/>
                  </a:lnTo>
                  <a:lnTo>
                    <a:pt x="278" y="81"/>
                  </a:lnTo>
                  <a:lnTo>
                    <a:pt x="280" y="89"/>
                  </a:lnTo>
                  <a:lnTo>
                    <a:pt x="282" y="98"/>
                  </a:lnTo>
                  <a:lnTo>
                    <a:pt x="280" y="104"/>
                  </a:lnTo>
                  <a:lnTo>
                    <a:pt x="278" y="111"/>
                  </a:lnTo>
                  <a:lnTo>
                    <a:pt x="275" y="119"/>
                  </a:lnTo>
                  <a:lnTo>
                    <a:pt x="272" y="126"/>
                  </a:lnTo>
                  <a:lnTo>
                    <a:pt x="265" y="132"/>
                  </a:lnTo>
                  <a:lnTo>
                    <a:pt x="259" y="140"/>
                  </a:lnTo>
                  <a:lnTo>
                    <a:pt x="252" y="147"/>
                  </a:lnTo>
                  <a:lnTo>
                    <a:pt x="244" y="155"/>
                  </a:lnTo>
                  <a:lnTo>
                    <a:pt x="234" y="161"/>
                  </a:lnTo>
                  <a:lnTo>
                    <a:pt x="226" y="167"/>
                  </a:lnTo>
                  <a:lnTo>
                    <a:pt x="221" y="169"/>
                  </a:lnTo>
                  <a:lnTo>
                    <a:pt x="215" y="172"/>
                  </a:lnTo>
                  <a:lnTo>
                    <a:pt x="210" y="174"/>
                  </a:lnTo>
                  <a:lnTo>
                    <a:pt x="205" y="178"/>
                  </a:lnTo>
                  <a:lnTo>
                    <a:pt x="197" y="179"/>
                  </a:lnTo>
                  <a:lnTo>
                    <a:pt x="191" y="182"/>
                  </a:lnTo>
                  <a:lnTo>
                    <a:pt x="185" y="183"/>
                  </a:lnTo>
                  <a:lnTo>
                    <a:pt x="180" y="184"/>
                  </a:lnTo>
                  <a:lnTo>
                    <a:pt x="172" y="186"/>
                  </a:lnTo>
                  <a:lnTo>
                    <a:pt x="166" y="188"/>
                  </a:lnTo>
                  <a:lnTo>
                    <a:pt x="159" y="188"/>
                  </a:lnTo>
                  <a:lnTo>
                    <a:pt x="153" y="191"/>
                  </a:lnTo>
                  <a:lnTo>
                    <a:pt x="149" y="192"/>
                  </a:lnTo>
                  <a:lnTo>
                    <a:pt x="146" y="194"/>
                  </a:lnTo>
                  <a:lnTo>
                    <a:pt x="146" y="200"/>
                  </a:lnTo>
                  <a:lnTo>
                    <a:pt x="146" y="205"/>
                  </a:lnTo>
                  <a:lnTo>
                    <a:pt x="148" y="210"/>
                  </a:lnTo>
                  <a:lnTo>
                    <a:pt x="149" y="215"/>
                  </a:lnTo>
                  <a:lnTo>
                    <a:pt x="151" y="219"/>
                  </a:lnTo>
                  <a:lnTo>
                    <a:pt x="153" y="220"/>
                  </a:lnTo>
                  <a:lnTo>
                    <a:pt x="159" y="219"/>
                  </a:lnTo>
                  <a:lnTo>
                    <a:pt x="168" y="218"/>
                  </a:lnTo>
                  <a:lnTo>
                    <a:pt x="175" y="217"/>
                  </a:lnTo>
                  <a:lnTo>
                    <a:pt x="182" y="215"/>
                  </a:lnTo>
                  <a:lnTo>
                    <a:pt x="190" y="213"/>
                  </a:lnTo>
                  <a:lnTo>
                    <a:pt x="197" y="210"/>
                  </a:lnTo>
                  <a:lnTo>
                    <a:pt x="205" y="208"/>
                  </a:lnTo>
                  <a:lnTo>
                    <a:pt x="212" y="207"/>
                  </a:lnTo>
                  <a:lnTo>
                    <a:pt x="218" y="203"/>
                  </a:lnTo>
                  <a:lnTo>
                    <a:pt x="225" y="200"/>
                  </a:lnTo>
                  <a:lnTo>
                    <a:pt x="231" y="197"/>
                  </a:lnTo>
                  <a:lnTo>
                    <a:pt x="238" y="194"/>
                  </a:lnTo>
                  <a:lnTo>
                    <a:pt x="244" y="191"/>
                  </a:lnTo>
                  <a:lnTo>
                    <a:pt x="251" y="187"/>
                  </a:lnTo>
                  <a:lnTo>
                    <a:pt x="256" y="183"/>
                  </a:lnTo>
                  <a:lnTo>
                    <a:pt x="263" y="179"/>
                  </a:lnTo>
                  <a:lnTo>
                    <a:pt x="267" y="174"/>
                  </a:lnTo>
                  <a:lnTo>
                    <a:pt x="272" y="171"/>
                  </a:lnTo>
                  <a:lnTo>
                    <a:pt x="277" y="166"/>
                  </a:lnTo>
                  <a:lnTo>
                    <a:pt x="282" y="162"/>
                  </a:lnTo>
                  <a:lnTo>
                    <a:pt x="285" y="156"/>
                  </a:lnTo>
                  <a:lnTo>
                    <a:pt x="289" y="152"/>
                  </a:lnTo>
                  <a:lnTo>
                    <a:pt x="293" y="146"/>
                  </a:lnTo>
                  <a:lnTo>
                    <a:pt x="296" y="142"/>
                  </a:lnTo>
                  <a:lnTo>
                    <a:pt x="298" y="136"/>
                  </a:lnTo>
                  <a:lnTo>
                    <a:pt x="301" y="131"/>
                  </a:lnTo>
                  <a:lnTo>
                    <a:pt x="304" y="126"/>
                  </a:lnTo>
                  <a:lnTo>
                    <a:pt x="306" y="120"/>
                  </a:lnTo>
                  <a:lnTo>
                    <a:pt x="308" y="115"/>
                  </a:lnTo>
                  <a:lnTo>
                    <a:pt x="308" y="110"/>
                  </a:lnTo>
                  <a:lnTo>
                    <a:pt x="309" y="104"/>
                  </a:lnTo>
                  <a:lnTo>
                    <a:pt x="311" y="99"/>
                  </a:lnTo>
                  <a:lnTo>
                    <a:pt x="310" y="90"/>
                  </a:lnTo>
                  <a:lnTo>
                    <a:pt x="310" y="84"/>
                  </a:lnTo>
                  <a:lnTo>
                    <a:pt x="308" y="76"/>
                  </a:lnTo>
                  <a:lnTo>
                    <a:pt x="308" y="69"/>
                  </a:lnTo>
                  <a:lnTo>
                    <a:pt x="304" y="62"/>
                  </a:lnTo>
                  <a:lnTo>
                    <a:pt x="301" y="55"/>
                  </a:lnTo>
                  <a:lnTo>
                    <a:pt x="296" y="48"/>
                  </a:lnTo>
                  <a:lnTo>
                    <a:pt x="291" y="43"/>
                  </a:lnTo>
                  <a:lnTo>
                    <a:pt x="29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Freeform 139"/>
            <p:cNvSpPr>
              <a:spLocks/>
            </p:cNvSpPr>
            <p:nvPr/>
          </p:nvSpPr>
          <p:spPr bwMode="auto">
            <a:xfrm>
              <a:off x="1047720" y="4860931"/>
              <a:ext cx="74612" cy="3333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7"/>
                </a:cxn>
                <a:cxn ang="0">
                  <a:pos x="8" y="8"/>
                </a:cxn>
                <a:cxn ang="0">
                  <a:pos x="11" y="8"/>
                </a:cxn>
                <a:cxn ang="0">
                  <a:pos x="17" y="8"/>
                </a:cxn>
                <a:cxn ang="0">
                  <a:pos x="22" y="8"/>
                </a:cxn>
                <a:cxn ang="0">
                  <a:pos x="30" y="10"/>
                </a:cxn>
                <a:cxn ang="0">
                  <a:pos x="36" y="8"/>
                </a:cxn>
                <a:cxn ang="0">
                  <a:pos x="43" y="8"/>
                </a:cxn>
                <a:cxn ang="0">
                  <a:pos x="51" y="7"/>
                </a:cxn>
                <a:cxn ang="0">
                  <a:pos x="60" y="7"/>
                </a:cxn>
                <a:cxn ang="0">
                  <a:pos x="68" y="5"/>
                </a:cxn>
                <a:cxn ang="0">
                  <a:pos x="77" y="3"/>
                </a:cxn>
                <a:cxn ang="0">
                  <a:pos x="84" y="1"/>
                </a:cxn>
                <a:cxn ang="0">
                  <a:pos x="94" y="0"/>
                </a:cxn>
                <a:cxn ang="0">
                  <a:pos x="63" y="39"/>
                </a:cxn>
                <a:cxn ang="0">
                  <a:pos x="61" y="39"/>
                </a:cxn>
                <a:cxn ang="0">
                  <a:pos x="56" y="39"/>
                </a:cxn>
                <a:cxn ang="0">
                  <a:pos x="51" y="39"/>
                </a:cxn>
                <a:cxn ang="0">
                  <a:pos x="46" y="39"/>
                </a:cxn>
                <a:cxn ang="0">
                  <a:pos x="41" y="39"/>
                </a:cxn>
                <a:cxn ang="0">
                  <a:pos x="37" y="40"/>
                </a:cxn>
                <a:cxn ang="0">
                  <a:pos x="31" y="40"/>
                </a:cxn>
                <a:cxn ang="0">
                  <a:pos x="26" y="40"/>
                </a:cxn>
                <a:cxn ang="0">
                  <a:pos x="20" y="40"/>
                </a:cxn>
                <a:cxn ang="0">
                  <a:pos x="16" y="40"/>
                </a:cxn>
                <a:cxn ang="0">
                  <a:pos x="8" y="39"/>
                </a:cxn>
                <a:cxn ang="0">
                  <a:pos x="4" y="3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94" h="40">
                  <a:moveTo>
                    <a:pt x="0" y="7"/>
                  </a:moveTo>
                  <a:lnTo>
                    <a:pt x="1" y="7"/>
                  </a:lnTo>
                  <a:lnTo>
                    <a:pt x="8" y="8"/>
                  </a:lnTo>
                  <a:lnTo>
                    <a:pt x="11" y="8"/>
                  </a:lnTo>
                  <a:lnTo>
                    <a:pt x="17" y="8"/>
                  </a:lnTo>
                  <a:lnTo>
                    <a:pt x="22" y="8"/>
                  </a:lnTo>
                  <a:lnTo>
                    <a:pt x="30" y="10"/>
                  </a:lnTo>
                  <a:lnTo>
                    <a:pt x="36" y="8"/>
                  </a:lnTo>
                  <a:lnTo>
                    <a:pt x="43" y="8"/>
                  </a:lnTo>
                  <a:lnTo>
                    <a:pt x="51" y="7"/>
                  </a:lnTo>
                  <a:lnTo>
                    <a:pt x="60" y="7"/>
                  </a:lnTo>
                  <a:lnTo>
                    <a:pt x="68" y="5"/>
                  </a:lnTo>
                  <a:lnTo>
                    <a:pt x="77" y="3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6" y="39"/>
                  </a:lnTo>
                  <a:lnTo>
                    <a:pt x="51" y="39"/>
                  </a:lnTo>
                  <a:lnTo>
                    <a:pt x="46" y="39"/>
                  </a:lnTo>
                  <a:lnTo>
                    <a:pt x="41" y="39"/>
                  </a:lnTo>
                  <a:lnTo>
                    <a:pt x="37" y="40"/>
                  </a:lnTo>
                  <a:lnTo>
                    <a:pt x="31" y="40"/>
                  </a:lnTo>
                  <a:lnTo>
                    <a:pt x="26" y="40"/>
                  </a:lnTo>
                  <a:lnTo>
                    <a:pt x="20" y="40"/>
                  </a:lnTo>
                  <a:lnTo>
                    <a:pt x="16" y="40"/>
                  </a:lnTo>
                  <a:lnTo>
                    <a:pt x="8" y="39"/>
                  </a:lnTo>
                  <a:lnTo>
                    <a:pt x="4" y="3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Freeform 158"/>
            <p:cNvSpPr>
              <a:spLocks/>
            </p:cNvSpPr>
            <p:nvPr/>
          </p:nvSpPr>
          <p:spPr bwMode="auto">
            <a:xfrm>
              <a:off x="573058" y="4549781"/>
              <a:ext cx="1268412" cy="1219200"/>
            </a:xfrm>
            <a:custGeom>
              <a:avLst/>
              <a:gdLst/>
              <a:ahLst/>
              <a:cxnLst>
                <a:cxn ang="0">
                  <a:pos x="1596" y="908"/>
                </a:cxn>
                <a:cxn ang="0">
                  <a:pos x="1496" y="0"/>
                </a:cxn>
                <a:cxn ang="0">
                  <a:pos x="1447" y="6"/>
                </a:cxn>
                <a:cxn ang="0">
                  <a:pos x="1543" y="966"/>
                </a:cxn>
                <a:cxn ang="0">
                  <a:pos x="1019" y="1455"/>
                </a:cxn>
                <a:cxn ang="0">
                  <a:pos x="853" y="1477"/>
                </a:cxn>
                <a:cxn ang="0">
                  <a:pos x="6" y="1380"/>
                </a:cxn>
                <a:cxn ang="0">
                  <a:pos x="0" y="1438"/>
                </a:cxn>
                <a:cxn ang="0">
                  <a:pos x="849" y="1536"/>
                </a:cxn>
                <a:cxn ang="0">
                  <a:pos x="1052" y="1505"/>
                </a:cxn>
                <a:cxn ang="0">
                  <a:pos x="1558" y="1027"/>
                </a:cxn>
                <a:cxn ang="0">
                  <a:pos x="1596" y="908"/>
                </a:cxn>
                <a:cxn ang="0">
                  <a:pos x="1596" y="908"/>
                </a:cxn>
              </a:cxnLst>
              <a:rect l="0" t="0" r="r" b="b"/>
              <a:pathLst>
                <a:path w="1596" h="1536">
                  <a:moveTo>
                    <a:pt x="1596" y="908"/>
                  </a:moveTo>
                  <a:lnTo>
                    <a:pt x="1496" y="0"/>
                  </a:lnTo>
                  <a:lnTo>
                    <a:pt x="1447" y="6"/>
                  </a:lnTo>
                  <a:lnTo>
                    <a:pt x="1543" y="966"/>
                  </a:lnTo>
                  <a:lnTo>
                    <a:pt x="1019" y="1455"/>
                  </a:lnTo>
                  <a:lnTo>
                    <a:pt x="853" y="1477"/>
                  </a:lnTo>
                  <a:lnTo>
                    <a:pt x="6" y="1380"/>
                  </a:lnTo>
                  <a:lnTo>
                    <a:pt x="0" y="1438"/>
                  </a:lnTo>
                  <a:lnTo>
                    <a:pt x="849" y="1536"/>
                  </a:lnTo>
                  <a:lnTo>
                    <a:pt x="1052" y="1505"/>
                  </a:lnTo>
                  <a:lnTo>
                    <a:pt x="1558" y="1027"/>
                  </a:lnTo>
                  <a:lnTo>
                    <a:pt x="1596" y="908"/>
                  </a:lnTo>
                  <a:lnTo>
                    <a:pt x="1596" y="9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Freeform 159"/>
            <p:cNvSpPr>
              <a:spLocks/>
            </p:cNvSpPr>
            <p:nvPr/>
          </p:nvSpPr>
          <p:spPr bwMode="auto">
            <a:xfrm>
              <a:off x="1042958" y="4540256"/>
              <a:ext cx="627062" cy="417512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213" y="459"/>
                </a:cxn>
                <a:cxn ang="0">
                  <a:pos x="0" y="497"/>
                </a:cxn>
                <a:cxn ang="0">
                  <a:pos x="6" y="527"/>
                </a:cxn>
                <a:cxn ang="0">
                  <a:pos x="228" y="485"/>
                </a:cxn>
                <a:cxn ang="0">
                  <a:pos x="790" y="21"/>
                </a:cxn>
                <a:cxn ang="0">
                  <a:pos x="771" y="0"/>
                </a:cxn>
                <a:cxn ang="0">
                  <a:pos x="771" y="0"/>
                </a:cxn>
              </a:cxnLst>
              <a:rect l="0" t="0" r="r" b="b"/>
              <a:pathLst>
                <a:path w="790" h="527">
                  <a:moveTo>
                    <a:pt x="771" y="0"/>
                  </a:moveTo>
                  <a:lnTo>
                    <a:pt x="213" y="459"/>
                  </a:lnTo>
                  <a:lnTo>
                    <a:pt x="0" y="497"/>
                  </a:lnTo>
                  <a:lnTo>
                    <a:pt x="6" y="527"/>
                  </a:lnTo>
                  <a:lnTo>
                    <a:pt x="228" y="485"/>
                  </a:lnTo>
                  <a:lnTo>
                    <a:pt x="790" y="21"/>
                  </a:lnTo>
                  <a:lnTo>
                    <a:pt x="771" y="0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Freeform 160"/>
            <p:cNvSpPr>
              <a:spLocks/>
            </p:cNvSpPr>
            <p:nvPr/>
          </p:nvSpPr>
          <p:spPr bwMode="auto">
            <a:xfrm>
              <a:off x="657195" y="5008569"/>
              <a:ext cx="195262" cy="182562"/>
            </a:xfrm>
            <a:custGeom>
              <a:avLst/>
              <a:gdLst/>
              <a:ahLst/>
              <a:cxnLst>
                <a:cxn ang="0">
                  <a:pos x="244" y="106"/>
                </a:cxn>
                <a:cxn ang="0">
                  <a:pos x="238" y="88"/>
                </a:cxn>
                <a:cxn ang="0">
                  <a:pos x="229" y="71"/>
                </a:cxn>
                <a:cxn ang="0">
                  <a:pos x="217" y="54"/>
                </a:cxn>
                <a:cxn ang="0">
                  <a:pos x="205" y="39"/>
                </a:cxn>
                <a:cxn ang="0">
                  <a:pos x="188" y="27"/>
                </a:cxn>
                <a:cxn ang="0">
                  <a:pos x="172" y="17"/>
                </a:cxn>
                <a:cxn ang="0">
                  <a:pos x="155" y="9"/>
                </a:cxn>
                <a:cxn ang="0">
                  <a:pos x="138" y="3"/>
                </a:cxn>
                <a:cxn ang="0">
                  <a:pos x="119" y="1"/>
                </a:cxn>
                <a:cxn ang="0">
                  <a:pos x="102" y="1"/>
                </a:cxn>
                <a:cxn ang="0">
                  <a:pos x="83" y="2"/>
                </a:cxn>
                <a:cxn ang="0">
                  <a:pos x="67" y="6"/>
                </a:cxn>
                <a:cxn ang="0">
                  <a:pos x="52" y="12"/>
                </a:cxn>
                <a:cxn ang="0">
                  <a:pos x="38" y="21"/>
                </a:cxn>
                <a:cxn ang="0">
                  <a:pos x="16" y="42"/>
                </a:cxn>
                <a:cxn ang="0">
                  <a:pos x="5" y="68"/>
                </a:cxn>
                <a:cxn ang="0">
                  <a:pos x="0" y="94"/>
                </a:cxn>
                <a:cxn ang="0">
                  <a:pos x="4" y="123"/>
                </a:cxn>
                <a:cxn ang="0">
                  <a:pos x="12" y="151"/>
                </a:cxn>
                <a:cxn ang="0">
                  <a:pos x="31" y="178"/>
                </a:cxn>
                <a:cxn ang="0">
                  <a:pos x="46" y="166"/>
                </a:cxn>
                <a:cxn ang="0">
                  <a:pos x="37" y="147"/>
                </a:cxn>
                <a:cxn ang="0">
                  <a:pos x="27" y="126"/>
                </a:cxn>
                <a:cxn ang="0">
                  <a:pos x="25" y="105"/>
                </a:cxn>
                <a:cxn ang="0">
                  <a:pos x="24" y="83"/>
                </a:cxn>
                <a:cxn ang="0">
                  <a:pos x="31" y="63"/>
                </a:cxn>
                <a:cxn ang="0">
                  <a:pos x="45" y="43"/>
                </a:cxn>
                <a:cxn ang="0">
                  <a:pos x="67" y="31"/>
                </a:cxn>
                <a:cxn ang="0">
                  <a:pos x="89" y="24"/>
                </a:cxn>
                <a:cxn ang="0">
                  <a:pos x="104" y="24"/>
                </a:cxn>
                <a:cxn ang="0">
                  <a:pos x="128" y="26"/>
                </a:cxn>
                <a:cxn ang="0">
                  <a:pos x="144" y="31"/>
                </a:cxn>
                <a:cxn ang="0">
                  <a:pos x="171" y="43"/>
                </a:cxn>
                <a:cxn ang="0">
                  <a:pos x="192" y="62"/>
                </a:cxn>
                <a:cxn ang="0">
                  <a:pos x="206" y="81"/>
                </a:cxn>
                <a:cxn ang="0">
                  <a:pos x="218" y="107"/>
                </a:cxn>
                <a:cxn ang="0">
                  <a:pos x="219" y="133"/>
                </a:cxn>
                <a:cxn ang="0">
                  <a:pos x="214" y="161"/>
                </a:cxn>
                <a:cxn ang="0">
                  <a:pos x="198" y="183"/>
                </a:cxn>
                <a:cxn ang="0">
                  <a:pos x="177" y="197"/>
                </a:cxn>
                <a:cxn ang="0">
                  <a:pos x="151" y="203"/>
                </a:cxn>
                <a:cxn ang="0">
                  <a:pos x="133" y="204"/>
                </a:cxn>
                <a:cxn ang="0">
                  <a:pos x="113" y="202"/>
                </a:cxn>
                <a:cxn ang="0">
                  <a:pos x="86" y="192"/>
                </a:cxn>
                <a:cxn ang="0">
                  <a:pos x="61" y="179"/>
                </a:cxn>
                <a:cxn ang="0">
                  <a:pos x="52" y="198"/>
                </a:cxn>
                <a:cxn ang="0">
                  <a:pos x="67" y="208"/>
                </a:cxn>
                <a:cxn ang="0">
                  <a:pos x="83" y="216"/>
                </a:cxn>
                <a:cxn ang="0">
                  <a:pos x="102" y="221"/>
                </a:cxn>
                <a:cxn ang="0">
                  <a:pos x="119" y="226"/>
                </a:cxn>
                <a:cxn ang="0">
                  <a:pos x="136" y="228"/>
                </a:cxn>
                <a:cxn ang="0">
                  <a:pos x="154" y="228"/>
                </a:cxn>
                <a:cxn ang="0">
                  <a:pos x="170" y="224"/>
                </a:cxn>
                <a:cxn ang="0">
                  <a:pos x="186" y="219"/>
                </a:cxn>
                <a:cxn ang="0">
                  <a:pos x="201" y="210"/>
                </a:cxn>
                <a:cxn ang="0">
                  <a:pos x="223" y="193"/>
                </a:cxn>
                <a:cxn ang="0">
                  <a:pos x="238" y="167"/>
                </a:cxn>
                <a:cxn ang="0">
                  <a:pos x="245" y="140"/>
                </a:cxn>
                <a:cxn ang="0">
                  <a:pos x="245" y="123"/>
                </a:cxn>
              </a:cxnLst>
              <a:rect l="0" t="0" r="r" b="b"/>
              <a:pathLst>
                <a:path w="247" h="229">
                  <a:moveTo>
                    <a:pt x="247" y="119"/>
                  </a:moveTo>
                  <a:lnTo>
                    <a:pt x="244" y="112"/>
                  </a:lnTo>
                  <a:lnTo>
                    <a:pt x="244" y="106"/>
                  </a:lnTo>
                  <a:lnTo>
                    <a:pt x="242" y="100"/>
                  </a:lnTo>
                  <a:lnTo>
                    <a:pt x="241" y="94"/>
                  </a:lnTo>
                  <a:lnTo>
                    <a:pt x="238" y="88"/>
                  </a:lnTo>
                  <a:lnTo>
                    <a:pt x="234" y="81"/>
                  </a:lnTo>
                  <a:lnTo>
                    <a:pt x="232" y="76"/>
                  </a:lnTo>
                  <a:lnTo>
                    <a:pt x="229" y="71"/>
                  </a:lnTo>
                  <a:lnTo>
                    <a:pt x="224" y="64"/>
                  </a:lnTo>
                  <a:lnTo>
                    <a:pt x="222" y="59"/>
                  </a:lnTo>
                  <a:lnTo>
                    <a:pt x="217" y="54"/>
                  </a:lnTo>
                  <a:lnTo>
                    <a:pt x="213" y="49"/>
                  </a:lnTo>
                  <a:lnTo>
                    <a:pt x="208" y="44"/>
                  </a:lnTo>
                  <a:lnTo>
                    <a:pt x="205" y="39"/>
                  </a:lnTo>
                  <a:lnTo>
                    <a:pt x="198" y="35"/>
                  </a:lnTo>
                  <a:lnTo>
                    <a:pt x="195" y="32"/>
                  </a:lnTo>
                  <a:lnTo>
                    <a:pt x="188" y="27"/>
                  </a:lnTo>
                  <a:lnTo>
                    <a:pt x="182" y="23"/>
                  </a:lnTo>
                  <a:lnTo>
                    <a:pt x="177" y="19"/>
                  </a:lnTo>
                  <a:lnTo>
                    <a:pt x="172" y="17"/>
                  </a:lnTo>
                  <a:lnTo>
                    <a:pt x="166" y="13"/>
                  </a:lnTo>
                  <a:lnTo>
                    <a:pt x="160" y="11"/>
                  </a:lnTo>
                  <a:lnTo>
                    <a:pt x="155" y="9"/>
                  </a:lnTo>
                  <a:lnTo>
                    <a:pt x="150" y="7"/>
                  </a:lnTo>
                  <a:lnTo>
                    <a:pt x="144" y="4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5" y="2"/>
                  </a:lnTo>
                  <a:lnTo>
                    <a:pt x="119" y="1"/>
                  </a:lnTo>
                  <a:lnTo>
                    <a:pt x="113" y="0"/>
                  </a:lnTo>
                  <a:lnTo>
                    <a:pt x="108" y="0"/>
                  </a:lnTo>
                  <a:lnTo>
                    <a:pt x="102" y="1"/>
                  </a:lnTo>
                  <a:lnTo>
                    <a:pt x="95" y="1"/>
                  </a:lnTo>
                  <a:lnTo>
                    <a:pt x="89" y="1"/>
                  </a:lnTo>
                  <a:lnTo>
                    <a:pt x="83" y="2"/>
                  </a:lnTo>
                  <a:lnTo>
                    <a:pt x="78" y="3"/>
                  </a:lnTo>
                  <a:lnTo>
                    <a:pt x="73" y="3"/>
                  </a:lnTo>
                  <a:lnTo>
                    <a:pt x="67" y="6"/>
                  </a:lnTo>
                  <a:lnTo>
                    <a:pt x="62" y="7"/>
                  </a:lnTo>
                  <a:lnTo>
                    <a:pt x="57" y="9"/>
                  </a:lnTo>
                  <a:lnTo>
                    <a:pt x="52" y="12"/>
                  </a:lnTo>
                  <a:lnTo>
                    <a:pt x="47" y="14"/>
                  </a:lnTo>
                  <a:lnTo>
                    <a:pt x="42" y="17"/>
                  </a:lnTo>
                  <a:lnTo>
                    <a:pt x="38" y="21"/>
                  </a:lnTo>
                  <a:lnTo>
                    <a:pt x="30" y="27"/>
                  </a:lnTo>
                  <a:lnTo>
                    <a:pt x="22" y="35"/>
                  </a:lnTo>
                  <a:lnTo>
                    <a:pt x="16" y="42"/>
                  </a:lnTo>
                  <a:lnTo>
                    <a:pt x="11" y="50"/>
                  </a:lnTo>
                  <a:lnTo>
                    <a:pt x="8" y="58"/>
                  </a:lnTo>
                  <a:lnTo>
                    <a:pt x="5" y="68"/>
                  </a:lnTo>
                  <a:lnTo>
                    <a:pt x="1" y="75"/>
                  </a:lnTo>
                  <a:lnTo>
                    <a:pt x="1" y="85"/>
                  </a:lnTo>
                  <a:lnTo>
                    <a:pt x="0" y="94"/>
                  </a:lnTo>
                  <a:lnTo>
                    <a:pt x="1" y="104"/>
                  </a:lnTo>
                  <a:lnTo>
                    <a:pt x="1" y="114"/>
                  </a:lnTo>
                  <a:lnTo>
                    <a:pt x="4" y="123"/>
                  </a:lnTo>
                  <a:lnTo>
                    <a:pt x="5" y="132"/>
                  </a:lnTo>
                  <a:lnTo>
                    <a:pt x="9" y="142"/>
                  </a:lnTo>
                  <a:lnTo>
                    <a:pt x="12" y="151"/>
                  </a:lnTo>
                  <a:lnTo>
                    <a:pt x="17" y="159"/>
                  </a:lnTo>
                  <a:lnTo>
                    <a:pt x="24" y="168"/>
                  </a:lnTo>
                  <a:lnTo>
                    <a:pt x="31" y="178"/>
                  </a:lnTo>
                  <a:lnTo>
                    <a:pt x="34" y="176"/>
                  </a:lnTo>
                  <a:lnTo>
                    <a:pt x="40" y="172"/>
                  </a:lnTo>
                  <a:lnTo>
                    <a:pt x="46" y="166"/>
                  </a:lnTo>
                  <a:lnTo>
                    <a:pt x="47" y="161"/>
                  </a:lnTo>
                  <a:lnTo>
                    <a:pt x="41" y="153"/>
                  </a:lnTo>
                  <a:lnTo>
                    <a:pt x="37" y="147"/>
                  </a:lnTo>
                  <a:lnTo>
                    <a:pt x="34" y="140"/>
                  </a:lnTo>
                  <a:lnTo>
                    <a:pt x="31" y="133"/>
                  </a:lnTo>
                  <a:lnTo>
                    <a:pt x="27" y="126"/>
                  </a:lnTo>
                  <a:lnTo>
                    <a:pt x="26" y="120"/>
                  </a:lnTo>
                  <a:lnTo>
                    <a:pt x="25" y="111"/>
                  </a:lnTo>
                  <a:lnTo>
                    <a:pt x="25" y="105"/>
                  </a:lnTo>
                  <a:lnTo>
                    <a:pt x="24" y="97"/>
                  </a:lnTo>
                  <a:lnTo>
                    <a:pt x="24" y="90"/>
                  </a:lnTo>
                  <a:lnTo>
                    <a:pt x="24" y="83"/>
                  </a:lnTo>
                  <a:lnTo>
                    <a:pt x="26" y="76"/>
                  </a:lnTo>
                  <a:lnTo>
                    <a:pt x="27" y="69"/>
                  </a:lnTo>
                  <a:lnTo>
                    <a:pt x="31" y="63"/>
                  </a:lnTo>
                  <a:lnTo>
                    <a:pt x="35" y="55"/>
                  </a:lnTo>
                  <a:lnTo>
                    <a:pt x="40" y="50"/>
                  </a:lnTo>
                  <a:lnTo>
                    <a:pt x="45" y="43"/>
                  </a:lnTo>
                  <a:lnTo>
                    <a:pt x="52" y="39"/>
                  </a:lnTo>
                  <a:lnTo>
                    <a:pt x="60" y="33"/>
                  </a:lnTo>
                  <a:lnTo>
                    <a:pt x="67" y="31"/>
                  </a:lnTo>
                  <a:lnTo>
                    <a:pt x="76" y="27"/>
                  </a:lnTo>
                  <a:lnTo>
                    <a:pt x="84" y="26"/>
                  </a:lnTo>
                  <a:lnTo>
                    <a:pt x="89" y="24"/>
                  </a:lnTo>
                  <a:lnTo>
                    <a:pt x="93" y="24"/>
                  </a:lnTo>
                  <a:lnTo>
                    <a:pt x="98" y="24"/>
                  </a:lnTo>
                  <a:lnTo>
                    <a:pt x="104" y="24"/>
                  </a:lnTo>
                  <a:lnTo>
                    <a:pt x="113" y="24"/>
                  </a:lnTo>
                  <a:lnTo>
                    <a:pt x="123" y="26"/>
                  </a:lnTo>
                  <a:lnTo>
                    <a:pt x="128" y="26"/>
                  </a:lnTo>
                  <a:lnTo>
                    <a:pt x="133" y="28"/>
                  </a:lnTo>
                  <a:lnTo>
                    <a:pt x="138" y="29"/>
                  </a:lnTo>
                  <a:lnTo>
                    <a:pt x="144" y="31"/>
                  </a:lnTo>
                  <a:lnTo>
                    <a:pt x="153" y="33"/>
                  </a:lnTo>
                  <a:lnTo>
                    <a:pt x="162" y="39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4"/>
                  </a:lnTo>
                  <a:lnTo>
                    <a:pt x="192" y="62"/>
                  </a:lnTo>
                  <a:lnTo>
                    <a:pt x="197" y="68"/>
                  </a:lnTo>
                  <a:lnTo>
                    <a:pt x="202" y="74"/>
                  </a:lnTo>
                  <a:lnTo>
                    <a:pt x="206" y="81"/>
                  </a:lnTo>
                  <a:lnTo>
                    <a:pt x="211" y="90"/>
                  </a:lnTo>
                  <a:lnTo>
                    <a:pt x="214" y="99"/>
                  </a:lnTo>
                  <a:lnTo>
                    <a:pt x="218" y="107"/>
                  </a:lnTo>
                  <a:lnTo>
                    <a:pt x="218" y="116"/>
                  </a:lnTo>
                  <a:lnTo>
                    <a:pt x="219" y="125"/>
                  </a:lnTo>
                  <a:lnTo>
                    <a:pt x="219" y="133"/>
                  </a:lnTo>
                  <a:lnTo>
                    <a:pt x="219" y="142"/>
                  </a:lnTo>
                  <a:lnTo>
                    <a:pt x="218" y="152"/>
                  </a:lnTo>
                  <a:lnTo>
                    <a:pt x="214" y="161"/>
                  </a:lnTo>
                  <a:lnTo>
                    <a:pt x="211" y="168"/>
                  </a:lnTo>
                  <a:lnTo>
                    <a:pt x="206" y="178"/>
                  </a:lnTo>
                  <a:lnTo>
                    <a:pt x="198" y="183"/>
                  </a:lnTo>
                  <a:lnTo>
                    <a:pt x="192" y="188"/>
                  </a:lnTo>
                  <a:lnTo>
                    <a:pt x="185" y="192"/>
                  </a:lnTo>
                  <a:lnTo>
                    <a:pt x="177" y="197"/>
                  </a:lnTo>
                  <a:lnTo>
                    <a:pt x="169" y="199"/>
                  </a:lnTo>
                  <a:lnTo>
                    <a:pt x="160" y="202"/>
                  </a:lnTo>
                  <a:lnTo>
                    <a:pt x="151" y="203"/>
                  </a:lnTo>
                  <a:lnTo>
                    <a:pt x="143" y="204"/>
                  </a:lnTo>
                  <a:lnTo>
                    <a:pt x="138" y="204"/>
                  </a:lnTo>
                  <a:lnTo>
                    <a:pt x="133" y="204"/>
                  </a:lnTo>
                  <a:lnTo>
                    <a:pt x="128" y="203"/>
                  </a:lnTo>
                  <a:lnTo>
                    <a:pt x="123" y="203"/>
                  </a:lnTo>
                  <a:lnTo>
                    <a:pt x="113" y="202"/>
                  </a:lnTo>
                  <a:lnTo>
                    <a:pt x="104" y="199"/>
                  </a:lnTo>
                  <a:lnTo>
                    <a:pt x="94" y="194"/>
                  </a:lnTo>
                  <a:lnTo>
                    <a:pt x="86" y="192"/>
                  </a:lnTo>
                  <a:lnTo>
                    <a:pt x="77" y="185"/>
                  </a:lnTo>
                  <a:lnTo>
                    <a:pt x="69" y="182"/>
                  </a:lnTo>
                  <a:lnTo>
                    <a:pt x="61" y="179"/>
                  </a:lnTo>
                  <a:lnTo>
                    <a:pt x="56" y="185"/>
                  </a:lnTo>
                  <a:lnTo>
                    <a:pt x="52" y="193"/>
                  </a:lnTo>
                  <a:lnTo>
                    <a:pt x="52" y="198"/>
                  </a:lnTo>
                  <a:lnTo>
                    <a:pt x="57" y="202"/>
                  </a:lnTo>
                  <a:lnTo>
                    <a:pt x="62" y="204"/>
                  </a:lnTo>
                  <a:lnTo>
                    <a:pt x="67" y="208"/>
                  </a:lnTo>
                  <a:lnTo>
                    <a:pt x="73" y="210"/>
                  </a:lnTo>
                  <a:lnTo>
                    <a:pt x="78" y="214"/>
                  </a:lnTo>
                  <a:lnTo>
                    <a:pt x="83" y="216"/>
                  </a:lnTo>
                  <a:lnTo>
                    <a:pt x="89" y="218"/>
                  </a:lnTo>
                  <a:lnTo>
                    <a:pt x="95" y="220"/>
                  </a:lnTo>
                  <a:lnTo>
                    <a:pt x="102" y="221"/>
                  </a:lnTo>
                  <a:lnTo>
                    <a:pt x="107" y="224"/>
                  </a:lnTo>
                  <a:lnTo>
                    <a:pt x="113" y="224"/>
                  </a:lnTo>
                  <a:lnTo>
                    <a:pt x="119" y="226"/>
                  </a:lnTo>
                  <a:lnTo>
                    <a:pt x="124" y="228"/>
                  </a:lnTo>
                  <a:lnTo>
                    <a:pt x="130" y="228"/>
                  </a:lnTo>
                  <a:lnTo>
                    <a:pt x="136" y="228"/>
                  </a:lnTo>
                  <a:lnTo>
                    <a:pt x="143" y="229"/>
                  </a:lnTo>
                  <a:lnTo>
                    <a:pt x="148" y="228"/>
                  </a:lnTo>
                  <a:lnTo>
                    <a:pt x="154" y="228"/>
                  </a:lnTo>
                  <a:lnTo>
                    <a:pt x="159" y="226"/>
                  </a:lnTo>
                  <a:lnTo>
                    <a:pt x="165" y="225"/>
                  </a:lnTo>
                  <a:lnTo>
                    <a:pt x="170" y="224"/>
                  </a:lnTo>
                  <a:lnTo>
                    <a:pt x="176" y="221"/>
                  </a:lnTo>
                  <a:lnTo>
                    <a:pt x="181" y="220"/>
                  </a:lnTo>
                  <a:lnTo>
                    <a:pt x="186" y="219"/>
                  </a:lnTo>
                  <a:lnTo>
                    <a:pt x="191" y="215"/>
                  </a:lnTo>
                  <a:lnTo>
                    <a:pt x="196" y="213"/>
                  </a:lnTo>
                  <a:lnTo>
                    <a:pt x="201" y="210"/>
                  </a:lnTo>
                  <a:lnTo>
                    <a:pt x="206" y="208"/>
                  </a:lnTo>
                  <a:lnTo>
                    <a:pt x="214" y="200"/>
                  </a:lnTo>
                  <a:lnTo>
                    <a:pt x="223" y="193"/>
                  </a:lnTo>
                  <a:lnTo>
                    <a:pt x="228" y="184"/>
                  </a:lnTo>
                  <a:lnTo>
                    <a:pt x="234" y="176"/>
                  </a:lnTo>
                  <a:lnTo>
                    <a:pt x="238" y="167"/>
                  </a:lnTo>
                  <a:lnTo>
                    <a:pt x="242" y="158"/>
                  </a:lnTo>
                  <a:lnTo>
                    <a:pt x="244" y="148"/>
                  </a:lnTo>
                  <a:lnTo>
                    <a:pt x="245" y="140"/>
                  </a:lnTo>
                  <a:lnTo>
                    <a:pt x="245" y="133"/>
                  </a:lnTo>
                  <a:lnTo>
                    <a:pt x="245" y="128"/>
                  </a:lnTo>
                  <a:lnTo>
                    <a:pt x="245" y="123"/>
                  </a:lnTo>
                  <a:lnTo>
                    <a:pt x="247" y="119"/>
                  </a:lnTo>
                  <a:lnTo>
                    <a:pt x="247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Freeform 161"/>
            <p:cNvSpPr>
              <a:spLocks/>
            </p:cNvSpPr>
            <p:nvPr/>
          </p:nvSpPr>
          <p:spPr bwMode="auto">
            <a:xfrm>
              <a:off x="679420" y="5129219"/>
              <a:ext cx="34925" cy="42862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5"/>
                </a:cxn>
                <a:cxn ang="0">
                  <a:pos x="21" y="11"/>
                </a:cxn>
                <a:cxn ang="0">
                  <a:pos x="24" y="15"/>
                </a:cxn>
                <a:cxn ang="0">
                  <a:pos x="28" y="20"/>
                </a:cxn>
                <a:cxn ang="0">
                  <a:pos x="31" y="22"/>
                </a:cxn>
                <a:cxn ang="0">
                  <a:pos x="34" y="26"/>
                </a:cxn>
                <a:cxn ang="0">
                  <a:pos x="39" y="30"/>
                </a:cxn>
                <a:cxn ang="0">
                  <a:pos x="44" y="35"/>
                </a:cxn>
                <a:cxn ang="0">
                  <a:pos x="33" y="53"/>
                </a:cxn>
                <a:cxn ang="0">
                  <a:pos x="31" y="52"/>
                </a:cxn>
                <a:cxn ang="0">
                  <a:pos x="28" y="50"/>
                </a:cxn>
                <a:cxn ang="0">
                  <a:pos x="22" y="46"/>
                </a:cxn>
                <a:cxn ang="0">
                  <a:pos x="18" y="42"/>
                </a:cxn>
                <a:cxn ang="0">
                  <a:pos x="11" y="36"/>
                </a:cxn>
                <a:cxn ang="0">
                  <a:pos x="7" y="32"/>
                </a:cxn>
                <a:cxn ang="0">
                  <a:pos x="2" y="27"/>
                </a:cxn>
                <a:cxn ang="0">
                  <a:pos x="0" y="26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44" h="53">
                  <a:moveTo>
                    <a:pt x="13" y="0"/>
                  </a:moveTo>
                  <a:lnTo>
                    <a:pt x="17" y="5"/>
                  </a:lnTo>
                  <a:lnTo>
                    <a:pt x="21" y="11"/>
                  </a:lnTo>
                  <a:lnTo>
                    <a:pt x="24" y="15"/>
                  </a:lnTo>
                  <a:lnTo>
                    <a:pt x="28" y="20"/>
                  </a:lnTo>
                  <a:lnTo>
                    <a:pt x="31" y="22"/>
                  </a:lnTo>
                  <a:lnTo>
                    <a:pt x="34" y="26"/>
                  </a:lnTo>
                  <a:lnTo>
                    <a:pt x="39" y="30"/>
                  </a:lnTo>
                  <a:lnTo>
                    <a:pt x="44" y="35"/>
                  </a:lnTo>
                  <a:lnTo>
                    <a:pt x="33" y="53"/>
                  </a:lnTo>
                  <a:lnTo>
                    <a:pt x="31" y="52"/>
                  </a:lnTo>
                  <a:lnTo>
                    <a:pt x="28" y="50"/>
                  </a:lnTo>
                  <a:lnTo>
                    <a:pt x="22" y="46"/>
                  </a:lnTo>
                  <a:lnTo>
                    <a:pt x="18" y="42"/>
                  </a:lnTo>
                  <a:lnTo>
                    <a:pt x="11" y="36"/>
                  </a:lnTo>
                  <a:lnTo>
                    <a:pt x="7" y="32"/>
                  </a:lnTo>
                  <a:lnTo>
                    <a:pt x="2" y="27"/>
                  </a:lnTo>
                  <a:lnTo>
                    <a:pt x="0" y="26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Freeform 162"/>
            <p:cNvSpPr>
              <a:spLocks/>
            </p:cNvSpPr>
            <p:nvPr/>
          </p:nvSpPr>
          <p:spPr bwMode="auto">
            <a:xfrm>
              <a:off x="896908" y="5053019"/>
              <a:ext cx="193675" cy="180975"/>
            </a:xfrm>
            <a:custGeom>
              <a:avLst/>
              <a:gdLst/>
              <a:ahLst/>
              <a:cxnLst>
                <a:cxn ang="0">
                  <a:pos x="243" y="107"/>
                </a:cxn>
                <a:cxn ang="0">
                  <a:pos x="237" y="88"/>
                </a:cxn>
                <a:cxn ang="0">
                  <a:pos x="230" y="72"/>
                </a:cxn>
                <a:cxn ang="0">
                  <a:pos x="217" y="55"/>
                </a:cxn>
                <a:cxn ang="0">
                  <a:pos x="204" y="40"/>
                </a:cxn>
                <a:cxn ang="0">
                  <a:pos x="188" y="27"/>
                </a:cxn>
                <a:cxn ang="0">
                  <a:pos x="171" y="17"/>
                </a:cxn>
                <a:cxn ang="0">
                  <a:pos x="155" y="10"/>
                </a:cxn>
                <a:cxn ang="0">
                  <a:pos x="137" y="4"/>
                </a:cxn>
                <a:cxn ang="0">
                  <a:pos x="119" y="1"/>
                </a:cxn>
                <a:cxn ang="0">
                  <a:pos x="103" y="1"/>
                </a:cxn>
                <a:cxn ang="0">
                  <a:pos x="85" y="3"/>
                </a:cxn>
                <a:cxn ang="0">
                  <a:pos x="67" y="8"/>
                </a:cxn>
                <a:cxn ang="0">
                  <a:pos x="53" y="14"/>
                </a:cxn>
                <a:cxn ang="0">
                  <a:pos x="39" y="22"/>
                </a:cxn>
                <a:cxn ang="0">
                  <a:pos x="17" y="45"/>
                </a:cxn>
                <a:cxn ang="0">
                  <a:pos x="5" y="69"/>
                </a:cxn>
                <a:cxn ang="0">
                  <a:pos x="0" y="96"/>
                </a:cxn>
                <a:cxn ang="0">
                  <a:pos x="3" y="124"/>
                </a:cxn>
                <a:cxn ang="0">
                  <a:pos x="13" y="151"/>
                </a:cxn>
                <a:cxn ang="0">
                  <a:pos x="30" y="179"/>
                </a:cxn>
                <a:cxn ang="0">
                  <a:pos x="46" y="166"/>
                </a:cxn>
                <a:cxn ang="0">
                  <a:pos x="39" y="148"/>
                </a:cxn>
                <a:cxn ang="0">
                  <a:pos x="29" y="127"/>
                </a:cxn>
                <a:cxn ang="0">
                  <a:pos x="25" y="105"/>
                </a:cxn>
                <a:cxn ang="0">
                  <a:pos x="24" y="83"/>
                </a:cxn>
                <a:cxn ang="0">
                  <a:pos x="33" y="63"/>
                </a:cxn>
                <a:cxn ang="0">
                  <a:pos x="45" y="45"/>
                </a:cxn>
                <a:cxn ang="0">
                  <a:pos x="67" y="32"/>
                </a:cxn>
                <a:cxn ang="0">
                  <a:pos x="90" y="26"/>
                </a:cxn>
                <a:cxn ang="0">
                  <a:pos x="105" y="26"/>
                </a:cxn>
                <a:cxn ang="0">
                  <a:pos x="128" y="27"/>
                </a:cxn>
                <a:cxn ang="0">
                  <a:pos x="144" y="31"/>
                </a:cxn>
                <a:cxn ang="0">
                  <a:pos x="171" y="43"/>
                </a:cxn>
                <a:cxn ang="0">
                  <a:pos x="193" y="62"/>
                </a:cxn>
                <a:cxn ang="0">
                  <a:pos x="207" y="83"/>
                </a:cxn>
                <a:cxn ang="0">
                  <a:pos x="219" y="109"/>
                </a:cxn>
                <a:cxn ang="0">
                  <a:pos x="220" y="135"/>
                </a:cxn>
                <a:cxn ang="0">
                  <a:pos x="215" y="162"/>
                </a:cxn>
                <a:cxn ang="0">
                  <a:pos x="199" y="184"/>
                </a:cxn>
                <a:cxn ang="0">
                  <a:pos x="178" y="197"/>
                </a:cxn>
                <a:cxn ang="0">
                  <a:pos x="152" y="203"/>
                </a:cxn>
                <a:cxn ang="0">
                  <a:pos x="133" y="205"/>
                </a:cxn>
                <a:cxn ang="0">
                  <a:pos x="113" y="202"/>
                </a:cxn>
                <a:cxn ang="0">
                  <a:pos x="85" y="192"/>
                </a:cxn>
                <a:cxn ang="0">
                  <a:pos x="61" y="181"/>
                </a:cxn>
                <a:cxn ang="0">
                  <a:pos x="53" y="196"/>
                </a:cxn>
                <a:cxn ang="0">
                  <a:pos x="56" y="202"/>
                </a:cxn>
                <a:cxn ang="0">
                  <a:pos x="72" y="212"/>
                </a:cxn>
                <a:cxn ang="0">
                  <a:pos x="90" y="219"/>
                </a:cxn>
                <a:cxn ang="0">
                  <a:pos x="107" y="226"/>
                </a:cxn>
                <a:cxn ang="0">
                  <a:pos x="124" y="228"/>
                </a:cxn>
                <a:cxn ang="0">
                  <a:pos x="143" y="229"/>
                </a:cxn>
                <a:cxn ang="0">
                  <a:pos x="159" y="227"/>
                </a:cxn>
                <a:cxn ang="0">
                  <a:pos x="176" y="222"/>
                </a:cxn>
                <a:cxn ang="0">
                  <a:pos x="191" y="216"/>
                </a:cxn>
                <a:cxn ang="0">
                  <a:pos x="207" y="208"/>
                </a:cxn>
                <a:cxn ang="0">
                  <a:pos x="230" y="186"/>
                </a:cxn>
                <a:cxn ang="0">
                  <a:pos x="242" y="160"/>
                </a:cxn>
                <a:cxn ang="0">
                  <a:pos x="245" y="144"/>
                </a:cxn>
                <a:cxn ang="0">
                  <a:pos x="246" y="129"/>
                </a:cxn>
                <a:cxn ang="0">
                  <a:pos x="246" y="119"/>
                </a:cxn>
              </a:cxnLst>
              <a:rect l="0" t="0" r="r" b="b"/>
              <a:pathLst>
                <a:path w="246" h="229">
                  <a:moveTo>
                    <a:pt x="246" y="119"/>
                  </a:moveTo>
                  <a:lnTo>
                    <a:pt x="245" y="113"/>
                  </a:lnTo>
                  <a:lnTo>
                    <a:pt x="243" y="107"/>
                  </a:lnTo>
                  <a:lnTo>
                    <a:pt x="242" y="100"/>
                  </a:lnTo>
                  <a:lnTo>
                    <a:pt x="240" y="96"/>
                  </a:lnTo>
                  <a:lnTo>
                    <a:pt x="237" y="88"/>
                  </a:lnTo>
                  <a:lnTo>
                    <a:pt x="235" y="82"/>
                  </a:lnTo>
                  <a:lnTo>
                    <a:pt x="232" y="77"/>
                  </a:lnTo>
                  <a:lnTo>
                    <a:pt x="230" y="72"/>
                  </a:lnTo>
                  <a:lnTo>
                    <a:pt x="225" y="66"/>
                  </a:lnTo>
                  <a:lnTo>
                    <a:pt x="221" y="60"/>
                  </a:lnTo>
                  <a:lnTo>
                    <a:pt x="217" y="55"/>
                  </a:lnTo>
                  <a:lnTo>
                    <a:pt x="214" y="50"/>
                  </a:lnTo>
                  <a:lnTo>
                    <a:pt x="209" y="45"/>
                  </a:lnTo>
                  <a:lnTo>
                    <a:pt x="204" y="40"/>
                  </a:lnTo>
                  <a:lnTo>
                    <a:pt x="199" y="36"/>
                  </a:lnTo>
                  <a:lnTo>
                    <a:pt x="194" y="32"/>
                  </a:lnTo>
                  <a:lnTo>
                    <a:pt x="188" y="27"/>
                  </a:lnTo>
                  <a:lnTo>
                    <a:pt x="183" y="24"/>
                  </a:lnTo>
                  <a:lnTo>
                    <a:pt x="178" y="20"/>
                  </a:lnTo>
                  <a:lnTo>
                    <a:pt x="171" y="17"/>
                  </a:lnTo>
                  <a:lnTo>
                    <a:pt x="165" y="14"/>
                  </a:lnTo>
                  <a:lnTo>
                    <a:pt x="160" y="11"/>
                  </a:lnTo>
                  <a:lnTo>
                    <a:pt x="155" y="10"/>
                  </a:lnTo>
                  <a:lnTo>
                    <a:pt x="149" y="8"/>
                  </a:lnTo>
                  <a:lnTo>
                    <a:pt x="143" y="5"/>
                  </a:lnTo>
                  <a:lnTo>
                    <a:pt x="137" y="4"/>
                  </a:lnTo>
                  <a:lnTo>
                    <a:pt x="131" y="3"/>
                  </a:lnTo>
                  <a:lnTo>
                    <a:pt x="126" y="3"/>
                  </a:lnTo>
                  <a:lnTo>
                    <a:pt x="119" y="1"/>
                  </a:lnTo>
                  <a:lnTo>
                    <a:pt x="113" y="0"/>
                  </a:lnTo>
                  <a:lnTo>
                    <a:pt x="108" y="0"/>
                  </a:lnTo>
                  <a:lnTo>
                    <a:pt x="103" y="1"/>
                  </a:lnTo>
                  <a:lnTo>
                    <a:pt x="97" y="1"/>
                  </a:lnTo>
                  <a:lnTo>
                    <a:pt x="91" y="1"/>
                  </a:lnTo>
                  <a:lnTo>
                    <a:pt x="85" y="3"/>
                  </a:lnTo>
                  <a:lnTo>
                    <a:pt x="79" y="4"/>
                  </a:lnTo>
                  <a:lnTo>
                    <a:pt x="74" y="5"/>
                  </a:lnTo>
                  <a:lnTo>
                    <a:pt x="67" y="8"/>
                  </a:lnTo>
                  <a:lnTo>
                    <a:pt x="62" y="9"/>
                  </a:lnTo>
                  <a:lnTo>
                    <a:pt x="59" y="11"/>
                  </a:lnTo>
                  <a:lnTo>
                    <a:pt x="53" y="14"/>
                  </a:lnTo>
                  <a:lnTo>
                    <a:pt x="48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0" y="30"/>
                  </a:lnTo>
                  <a:lnTo>
                    <a:pt x="23" y="38"/>
                  </a:lnTo>
                  <a:lnTo>
                    <a:pt x="17" y="45"/>
                  </a:lnTo>
                  <a:lnTo>
                    <a:pt x="13" y="52"/>
                  </a:lnTo>
                  <a:lnTo>
                    <a:pt x="8" y="60"/>
                  </a:lnTo>
                  <a:lnTo>
                    <a:pt x="5" y="69"/>
                  </a:lnTo>
                  <a:lnTo>
                    <a:pt x="3" y="77"/>
                  </a:lnTo>
                  <a:lnTo>
                    <a:pt x="0" y="87"/>
                  </a:lnTo>
                  <a:lnTo>
                    <a:pt x="0" y="96"/>
                  </a:lnTo>
                  <a:lnTo>
                    <a:pt x="0" y="105"/>
                  </a:lnTo>
                  <a:lnTo>
                    <a:pt x="0" y="114"/>
                  </a:lnTo>
                  <a:lnTo>
                    <a:pt x="3" y="124"/>
                  </a:lnTo>
                  <a:lnTo>
                    <a:pt x="5" y="134"/>
                  </a:lnTo>
                  <a:lnTo>
                    <a:pt x="9" y="144"/>
                  </a:lnTo>
                  <a:lnTo>
                    <a:pt x="13" y="151"/>
                  </a:lnTo>
                  <a:lnTo>
                    <a:pt x="18" y="160"/>
                  </a:lnTo>
                  <a:lnTo>
                    <a:pt x="23" y="170"/>
                  </a:lnTo>
                  <a:lnTo>
                    <a:pt x="30" y="179"/>
                  </a:lnTo>
                  <a:lnTo>
                    <a:pt x="33" y="176"/>
                  </a:lnTo>
                  <a:lnTo>
                    <a:pt x="41" y="174"/>
                  </a:lnTo>
                  <a:lnTo>
                    <a:pt x="46" y="166"/>
                  </a:lnTo>
                  <a:lnTo>
                    <a:pt x="48" y="161"/>
                  </a:lnTo>
                  <a:lnTo>
                    <a:pt x="43" y="154"/>
                  </a:lnTo>
                  <a:lnTo>
                    <a:pt x="39" y="148"/>
                  </a:lnTo>
                  <a:lnTo>
                    <a:pt x="35" y="140"/>
                  </a:lnTo>
                  <a:lnTo>
                    <a:pt x="33" y="134"/>
                  </a:lnTo>
                  <a:lnTo>
                    <a:pt x="29" y="127"/>
                  </a:lnTo>
                  <a:lnTo>
                    <a:pt x="26" y="120"/>
                  </a:lnTo>
                  <a:lnTo>
                    <a:pt x="25" y="112"/>
                  </a:lnTo>
                  <a:lnTo>
                    <a:pt x="25" y="105"/>
                  </a:lnTo>
                  <a:lnTo>
                    <a:pt x="24" y="98"/>
                  </a:lnTo>
                  <a:lnTo>
                    <a:pt x="24" y="92"/>
                  </a:lnTo>
                  <a:lnTo>
                    <a:pt x="24" y="83"/>
                  </a:lnTo>
                  <a:lnTo>
                    <a:pt x="26" y="77"/>
                  </a:lnTo>
                  <a:lnTo>
                    <a:pt x="29" y="69"/>
                  </a:lnTo>
                  <a:lnTo>
                    <a:pt x="33" y="63"/>
                  </a:lnTo>
                  <a:lnTo>
                    <a:pt x="35" y="57"/>
                  </a:lnTo>
                  <a:lnTo>
                    <a:pt x="41" y="52"/>
                  </a:lnTo>
                  <a:lnTo>
                    <a:pt x="45" y="45"/>
                  </a:lnTo>
                  <a:lnTo>
                    <a:pt x="53" y="40"/>
                  </a:lnTo>
                  <a:lnTo>
                    <a:pt x="60" y="35"/>
                  </a:lnTo>
                  <a:lnTo>
                    <a:pt x="67" y="32"/>
                  </a:lnTo>
                  <a:lnTo>
                    <a:pt x="76" y="29"/>
                  </a:lnTo>
                  <a:lnTo>
                    <a:pt x="85" y="27"/>
                  </a:lnTo>
                  <a:lnTo>
                    <a:pt x="90" y="26"/>
                  </a:lnTo>
                  <a:lnTo>
                    <a:pt x="95" y="26"/>
                  </a:lnTo>
                  <a:lnTo>
                    <a:pt x="100" y="26"/>
                  </a:lnTo>
                  <a:lnTo>
                    <a:pt x="105" y="26"/>
                  </a:lnTo>
                  <a:lnTo>
                    <a:pt x="113" y="26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33" y="29"/>
                  </a:lnTo>
                  <a:lnTo>
                    <a:pt x="139" y="30"/>
                  </a:lnTo>
                  <a:lnTo>
                    <a:pt x="144" y="31"/>
                  </a:lnTo>
                  <a:lnTo>
                    <a:pt x="153" y="34"/>
                  </a:lnTo>
                  <a:lnTo>
                    <a:pt x="163" y="40"/>
                  </a:lnTo>
                  <a:lnTo>
                    <a:pt x="171" y="43"/>
                  </a:lnTo>
                  <a:lnTo>
                    <a:pt x="181" y="51"/>
                  </a:lnTo>
                  <a:lnTo>
                    <a:pt x="186" y="56"/>
                  </a:lnTo>
                  <a:lnTo>
                    <a:pt x="193" y="62"/>
                  </a:lnTo>
                  <a:lnTo>
                    <a:pt x="198" y="68"/>
                  </a:lnTo>
                  <a:lnTo>
                    <a:pt x="204" y="76"/>
                  </a:lnTo>
                  <a:lnTo>
                    <a:pt x="207" y="83"/>
                  </a:lnTo>
                  <a:lnTo>
                    <a:pt x="211" y="92"/>
                  </a:lnTo>
                  <a:lnTo>
                    <a:pt x="215" y="100"/>
                  </a:lnTo>
                  <a:lnTo>
                    <a:pt x="219" y="109"/>
                  </a:lnTo>
                  <a:lnTo>
                    <a:pt x="220" y="118"/>
                  </a:lnTo>
                  <a:lnTo>
                    <a:pt x="220" y="127"/>
                  </a:lnTo>
                  <a:lnTo>
                    <a:pt x="220" y="135"/>
                  </a:lnTo>
                  <a:lnTo>
                    <a:pt x="220" y="144"/>
                  </a:lnTo>
                  <a:lnTo>
                    <a:pt x="217" y="154"/>
                  </a:lnTo>
                  <a:lnTo>
                    <a:pt x="215" y="162"/>
                  </a:lnTo>
                  <a:lnTo>
                    <a:pt x="210" y="170"/>
                  </a:lnTo>
                  <a:lnTo>
                    <a:pt x="206" y="180"/>
                  </a:lnTo>
                  <a:lnTo>
                    <a:pt x="199" y="184"/>
                  </a:lnTo>
                  <a:lnTo>
                    <a:pt x="193" y="188"/>
                  </a:lnTo>
                  <a:lnTo>
                    <a:pt x="185" y="193"/>
                  </a:lnTo>
                  <a:lnTo>
                    <a:pt x="178" y="197"/>
                  </a:lnTo>
                  <a:lnTo>
                    <a:pt x="168" y="200"/>
                  </a:lnTo>
                  <a:lnTo>
                    <a:pt x="160" y="202"/>
                  </a:lnTo>
                  <a:lnTo>
                    <a:pt x="152" y="203"/>
                  </a:lnTo>
                  <a:lnTo>
                    <a:pt x="143" y="206"/>
                  </a:lnTo>
                  <a:lnTo>
                    <a:pt x="137" y="205"/>
                  </a:lnTo>
                  <a:lnTo>
                    <a:pt x="133" y="205"/>
                  </a:lnTo>
                  <a:lnTo>
                    <a:pt x="127" y="203"/>
                  </a:lnTo>
                  <a:lnTo>
                    <a:pt x="123" y="203"/>
                  </a:lnTo>
                  <a:lnTo>
                    <a:pt x="113" y="202"/>
                  </a:lnTo>
                  <a:lnTo>
                    <a:pt x="103" y="200"/>
                  </a:lnTo>
                  <a:lnTo>
                    <a:pt x="95" y="196"/>
                  </a:lnTo>
                  <a:lnTo>
                    <a:pt x="85" y="192"/>
                  </a:lnTo>
                  <a:lnTo>
                    <a:pt x="77" y="187"/>
                  </a:lnTo>
                  <a:lnTo>
                    <a:pt x="70" y="182"/>
                  </a:lnTo>
                  <a:lnTo>
                    <a:pt x="61" y="181"/>
                  </a:lnTo>
                  <a:lnTo>
                    <a:pt x="55" y="187"/>
                  </a:lnTo>
                  <a:lnTo>
                    <a:pt x="53" y="191"/>
                  </a:lnTo>
                  <a:lnTo>
                    <a:pt x="53" y="196"/>
                  </a:lnTo>
                  <a:lnTo>
                    <a:pt x="53" y="198"/>
                  </a:lnTo>
                  <a:lnTo>
                    <a:pt x="53" y="200"/>
                  </a:lnTo>
                  <a:lnTo>
                    <a:pt x="56" y="202"/>
                  </a:lnTo>
                  <a:lnTo>
                    <a:pt x="61" y="206"/>
                  </a:lnTo>
                  <a:lnTo>
                    <a:pt x="67" y="208"/>
                  </a:lnTo>
                  <a:lnTo>
                    <a:pt x="72" y="212"/>
                  </a:lnTo>
                  <a:lnTo>
                    <a:pt x="77" y="216"/>
                  </a:lnTo>
                  <a:lnTo>
                    <a:pt x="84" y="218"/>
                  </a:lnTo>
                  <a:lnTo>
                    <a:pt x="90" y="219"/>
                  </a:lnTo>
                  <a:lnTo>
                    <a:pt x="96" y="222"/>
                  </a:lnTo>
                  <a:lnTo>
                    <a:pt x="101" y="223"/>
                  </a:lnTo>
                  <a:lnTo>
                    <a:pt x="107" y="226"/>
                  </a:lnTo>
                  <a:lnTo>
                    <a:pt x="113" y="226"/>
                  </a:lnTo>
                  <a:lnTo>
                    <a:pt x="119" y="228"/>
                  </a:lnTo>
                  <a:lnTo>
                    <a:pt x="124" y="228"/>
                  </a:lnTo>
                  <a:lnTo>
                    <a:pt x="131" y="228"/>
                  </a:lnTo>
                  <a:lnTo>
                    <a:pt x="137" y="228"/>
                  </a:lnTo>
                  <a:lnTo>
                    <a:pt x="143" y="229"/>
                  </a:lnTo>
                  <a:lnTo>
                    <a:pt x="149" y="228"/>
                  </a:lnTo>
                  <a:lnTo>
                    <a:pt x="154" y="228"/>
                  </a:lnTo>
                  <a:lnTo>
                    <a:pt x="159" y="227"/>
                  </a:lnTo>
                  <a:lnTo>
                    <a:pt x="165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1" y="221"/>
                  </a:lnTo>
                  <a:lnTo>
                    <a:pt x="188" y="219"/>
                  </a:lnTo>
                  <a:lnTo>
                    <a:pt x="191" y="216"/>
                  </a:lnTo>
                  <a:lnTo>
                    <a:pt x="198" y="213"/>
                  </a:lnTo>
                  <a:lnTo>
                    <a:pt x="201" y="211"/>
                  </a:lnTo>
                  <a:lnTo>
                    <a:pt x="207" y="208"/>
                  </a:lnTo>
                  <a:lnTo>
                    <a:pt x="215" y="201"/>
                  </a:lnTo>
                  <a:lnTo>
                    <a:pt x="224" y="193"/>
                  </a:lnTo>
                  <a:lnTo>
                    <a:pt x="230" y="186"/>
                  </a:lnTo>
                  <a:lnTo>
                    <a:pt x="235" y="177"/>
                  </a:lnTo>
                  <a:lnTo>
                    <a:pt x="240" y="169"/>
                  </a:lnTo>
                  <a:lnTo>
                    <a:pt x="242" y="160"/>
                  </a:lnTo>
                  <a:lnTo>
                    <a:pt x="243" y="154"/>
                  </a:lnTo>
                  <a:lnTo>
                    <a:pt x="245" y="150"/>
                  </a:lnTo>
                  <a:lnTo>
                    <a:pt x="245" y="144"/>
                  </a:lnTo>
                  <a:lnTo>
                    <a:pt x="246" y="140"/>
                  </a:lnTo>
                  <a:lnTo>
                    <a:pt x="246" y="134"/>
                  </a:lnTo>
                  <a:lnTo>
                    <a:pt x="246" y="129"/>
                  </a:lnTo>
                  <a:lnTo>
                    <a:pt x="246" y="124"/>
                  </a:lnTo>
                  <a:lnTo>
                    <a:pt x="246" y="119"/>
                  </a:lnTo>
                  <a:lnTo>
                    <a:pt x="246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Freeform 163"/>
            <p:cNvSpPr>
              <a:spLocks/>
            </p:cNvSpPr>
            <p:nvPr/>
          </p:nvSpPr>
          <p:spPr bwMode="auto">
            <a:xfrm>
              <a:off x="919133" y="5173669"/>
              <a:ext cx="36512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20" y="11"/>
                </a:cxn>
                <a:cxn ang="0">
                  <a:pos x="24" y="14"/>
                </a:cxn>
                <a:cxn ang="0">
                  <a:pos x="27" y="19"/>
                </a:cxn>
                <a:cxn ang="0">
                  <a:pos x="31" y="23"/>
                </a:cxn>
                <a:cxn ang="0">
                  <a:pos x="36" y="27"/>
                </a:cxn>
                <a:cxn ang="0">
                  <a:pos x="40" y="29"/>
                </a:cxn>
                <a:cxn ang="0">
                  <a:pos x="46" y="34"/>
                </a:cxn>
                <a:cxn ang="0">
                  <a:pos x="33" y="53"/>
                </a:cxn>
                <a:cxn ang="0">
                  <a:pos x="32" y="52"/>
                </a:cxn>
                <a:cxn ang="0">
                  <a:pos x="28" y="49"/>
                </a:cxn>
                <a:cxn ang="0">
                  <a:pos x="24" y="45"/>
                </a:cxn>
                <a:cxn ang="0">
                  <a:pos x="19" y="42"/>
                </a:cxn>
                <a:cxn ang="0">
                  <a:pos x="12" y="35"/>
                </a:cxn>
                <a:cxn ang="0">
                  <a:pos x="7" y="32"/>
                </a:cxn>
                <a:cxn ang="0">
                  <a:pos x="2" y="27"/>
                </a:cxn>
                <a:cxn ang="0">
                  <a:pos x="0" y="2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6" h="53">
                  <a:moveTo>
                    <a:pt x="14" y="0"/>
                  </a:moveTo>
                  <a:lnTo>
                    <a:pt x="16" y="4"/>
                  </a:lnTo>
                  <a:lnTo>
                    <a:pt x="20" y="11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31" y="23"/>
                  </a:lnTo>
                  <a:lnTo>
                    <a:pt x="36" y="27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33" y="53"/>
                  </a:lnTo>
                  <a:lnTo>
                    <a:pt x="32" y="52"/>
                  </a:lnTo>
                  <a:lnTo>
                    <a:pt x="28" y="49"/>
                  </a:lnTo>
                  <a:lnTo>
                    <a:pt x="24" y="45"/>
                  </a:lnTo>
                  <a:lnTo>
                    <a:pt x="19" y="42"/>
                  </a:lnTo>
                  <a:lnTo>
                    <a:pt x="12" y="35"/>
                  </a:lnTo>
                  <a:lnTo>
                    <a:pt x="7" y="32"/>
                  </a:lnTo>
                  <a:lnTo>
                    <a:pt x="2" y="27"/>
                  </a:lnTo>
                  <a:lnTo>
                    <a:pt x="0" y="2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1229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3DC196-3E3C-4A47-AA94-6CF6B4003A66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메모리 할당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3"/>
            <a:ext cx="7704855" cy="28008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행우선</a:t>
            </a:r>
            <a:r>
              <a:rPr lang="ko-KR" altLang="en-US" sz="2000" dirty="0">
                <a:ea typeface="맑은 고딕" pitchFamily="50" charset="-127"/>
              </a:rPr>
              <a:t> 순서 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dirty="0">
                <a:ea typeface="맑은 고딕" pitchFamily="50" charset="-127"/>
              </a:rPr>
              <a:t>또는 </a:t>
            </a:r>
            <a:r>
              <a:rPr lang="ko-KR" altLang="en-US" sz="2000" dirty="0" err="1">
                <a:ea typeface="맑은 고딕" pitchFamily="50" charset="-127"/>
              </a:rPr>
              <a:t>저차원우선</a:t>
            </a:r>
            <a:r>
              <a:rPr lang="ko-KR" altLang="en-US" sz="2000" dirty="0">
                <a:ea typeface="맑은 고딕" pitchFamily="50" charset="-127"/>
              </a:rPr>
              <a:t> 순서</a:t>
            </a:r>
            <a:r>
              <a:rPr lang="en-US" altLang="ko-KR" sz="2000" dirty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>
                <a:ea typeface="맑은 고딕" pitchFamily="50" charset="-127"/>
              </a:rPr>
              <a:t>의 베이스로부터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의 오프셋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dirty="0">
                <a:ea typeface="맑은 고딕" pitchFamily="50" charset="-127"/>
              </a:rPr>
              <a:t>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[(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+ 1)(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 + 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+ 1)] + 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[2..4, 6..7, 0..2]</a:t>
            </a:r>
            <a:r>
              <a:rPr lang="ko-KR" altLang="en-US" sz="2000" dirty="0">
                <a:ea typeface="맑은 고딕" pitchFamily="50" charset="-127"/>
              </a:rPr>
              <a:t>의 베이스로부터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[3, 7, 1]</a:t>
            </a:r>
            <a:r>
              <a:rPr lang="ko-KR" altLang="en-US" sz="2000" dirty="0">
                <a:ea typeface="맑은 고딕" pitchFamily="50" charset="-127"/>
              </a:rPr>
              <a:t>의 오프셋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dirty="0">
                <a:ea typeface="맑은 고딕" pitchFamily="50" charset="-127"/>
              </a:rPr>
              <a:t>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[(3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2)(7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6 + 1)(2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 + 1) + (7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6)(2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 + 1)] + (1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10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3000362" y="4164929"/>
            <a:ext cx="857256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 latinLnBrk="0">
              <a:lnSpc>
                <a:spcPct val="70000"/>
              </a:lnSpc>
            </a:pPr>
            <a:r>
              <a:rPr kumimoji="0" lang="en-US" altLang="ko-KR" sz="2200" dirty="0">
                <a:latin typeface="맑은 고딕" pitchFamily="50" charset="-127"/>
                <a:ea typeface="맑은 고딕" pitchFamily="50" charset="-127"/>
              </a:rPr>
              <a:t>base</a:t>
            </a:r>
          </a:p>
          <a:p>
            <a:pPr algn="ctr" latinLnBrk="0">
              <a:lnSpc>
                <a:spcPct val="70000"/>
              </a:lnSpc>
            </a:pPr>
            <a:r>
              <a:rPr lang="en-US" altLang="ko-KR" sz="2200" dirty="0">
                <a:latin typeface="Times New Roman"/>
                <a:ea typeface="맑은 고딕" pitchFamily="50" charset="-127"/>
                <a:cs typeface="Times New Roman"/>
              </a:rPr>
              <a:t>▼</a:t>
            </a:r>
            <a:endParaRPr kumimoji="0" lang="en-US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90"/>
          <p:cNvSpPr>
            <a:spLocks noChangeArrowheads="1"/>
          </p:cNvSpPr>
          <p:nvPr/>
        </p:nvSpPr>
        <p:spPr bwMode="auto">
          <a:xfrm>
            <a:off x="6170966" y="4572005"/>
            <a:ext cx="288483" cy="288496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>
              <a:lnSpc>
                <a:spcPct val="70000"/>
              </a:lnSpc>
            </a:pPr>
            <a:r>
              <a:rPr kumimoji="0" lang="en-US" altLang="ko-KR" sz="1100" b="1" i="1" dirty="0">
                <a:latin typeface="Times New Roman" pitchFamily="18" charset="0"/>
                <a:ea typeface="맑은 고딕" pitchFamily="50" charset="-127"/>
              </a:rPr>
              <a:t>V</a:t>
            </a:r>
          </a:p>
          <a:p>
            <a:pPr algn="ctr" latinLnBrk="0">
              <a:lnSpc>
                <a:spcPct val="70000"/>
              </a:lnSpc>
            </a:pPr>
            <a:r>
              <a:rPr kumimoji="0" lang="en-US" altLang="ko-KR" sz="1100" dirty="0">
                <a:latin typeface="Times New Roman" pitchFamily="18" charset="0"/>
                <a:ea typeface="맑은 고딕" pitchFamily="50" charset="-127"/>
              </a:rPr>
              <a:t>[3,7,1]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Rectangle 90"/>
          <p:cNvSpPr>
            <a:spLocks noChangeArrowheads="1"/>
          </p:cNvSpPr>
          <p:nvPr/>
        </p:nvSpPr>
        <p:spPr bwMode="auto">
          <a:xfrm>
            <a:off x="3574618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90"/>
          <p:cNvSpPr>
            <a:spLocks noChangeArrowheads="1"/>
          </p:cNvSpPr>
          <p:nvPr/>
        </p:nvSpPr>
        <p:spPr bwMode="auto">
          <a:xfrm>
            <a:off x="3286135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왼쪽/오른쪽 화살표 60"/>
          <p:cNvSpPr/>
          <p:nvPr/>
        </p:nvSpPr>
        <p:spPr bwMode="auto">
          <a:xfrm>
            <a:off x="3286123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왼쪽/오른쪽 화살표 61"/>
          <p:cNvSpPr/>
          <p:nvPr/>
        </p:nvSpPr>
        <p:spPr bwMode="auto">
          <a:xfrm>
            <a:off x="3575048" y="4860930"/>
            <a:ext cx="287338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왼쪽/오른쪽 화살표 62"/>
          <p:cNvSpPr/>
          <p:nvPr/>
        </p:nvSpPr>
        <p:spPr bwMode="auto">
          <a:xfrm>
            <a:off x="3286123" y="5264155"/>
            <a:ext cx="865188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90"/>
          <p:cNvSpPr>
            <a:spLocks noChangeArrowheads="1"/>
          </p:cNvSpPr>
          <p:nvPr/>
        </p:nvSpPr>
        <p:spPr bwMode="auto">
          <a:xfrm>
            <a:off x="3863101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왼쪽/오른쪽 화살표 64"/>
          <p:cNvSpPr/>
          <p:nvPr/>
        </p:nvSpPr>
        <p:spPr bwMode="auto">
          <a:xfrm>
            <a:off x="3862386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90"/>
          <p:cNvSpPr>
            <a:spLocks noChangeArrowheads="1"/>
          </p:cNvSpPr>
          <p:nvPr/>
        </p:nvSpPr>
        <p:spPr bwMode="auto">
          <a:xfrm>
            <a:off x="4440067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90"/>
          <p:cNvSpPr>
            <a:spLocks noChangeArrowheads="1"/>
          </p:cNvSpPr>
          <p:nvPr/>
        </p:nvSpPr>
        <p:spPr bwMode="auto">
          <a:xfrm>
            <a:off x="4151584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90"/>
          <p:cNvSpPr>
            <a:spLocks noChangeArrowheads="1"/>
          </p:cNvSpPr>
          <p:nvPr/>
        </p:nvSpPr>
        <p:spPr bwMode="auto">
          <a:xfrm>
            <a:off x="4728550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90"/>
          <p:cNvSpPr>
            <a:spLocks noChangeArrowheads="1"/>
          </p:cNvSpPr>
          <p:nvPr/>
        </p:nvSpPr>
        <p:spPr bwMode="auto">
          <a:xfrm>
            <a:off x="5305516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90"/>
          <p:cNvSpPr>
            <a:spLocks noChangeArrowheads="1"/>
          </p:cNvSpPr>
          <p:nvPr/>
        </p:nvSpPr>
        <p:spPr bwMode="auto">
          <a:xfrm>
            <a:off x="5017034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90"/>
          <p:cNvSpPr>
            <a:spLocks noChangeArrowheads="1"/>
          </p:cNvSpPr>
          <p:nvPr/>
        </p:nvSpPr>
        <p:spPr bwMode="auto">
          <a:xfrm>
            <a:off x="5594000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90"/>
          <p:cNvSpPr>
            <a:spLocks noChangeArrowheads="1"/>
          </p:cNvSpPr>
          <p:nvPr/>
        </p:nvSpPr>
        <p:spPr bwMode="auto">
          <a:xfrm>
            <a:off x="5882482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90"/>
          <p:cNvSpPr>
            <a:spLocks noChangeArrowheads="1"/>
          </p:cNvSpPr>
          <p:nvPr/>
        </p:nvSpPr>
        <p:spPr bwMode="auto">
          <a:xfrm>
            <a:off x="6459448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90"/>
          <p:cNvSpPr>
            <a:spLocks noChangeArrowheads="1"/>
          </p:cNvSpPr>
          <p:nvPr/>
        </p:nvSpPr>
        <p:spPr bwMode="auto">
          <a:xfrm>
            <a:off x="7036415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90"/>
          <p:cNvSpPr>
            <a:spLocks noChangeArrowheads="1"/>
          </p:cNvSpPr>
          <p:nvPr/>
        </p:nvSpPr>
        <p:spPr bwMode="auto">
          <a:xfrm>
            <a:off x="6747932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90"/>
          <p:cNvSpPr>
            <a:spLocks noChangeArrowheads="1"/>
          </p:cNvSpPr>
          <p:nvPr/>
        </p:nvSpPr>
        <p:spPr bwMode="auto">
          <a:xfrm>
            <a:off x="7324898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90"/>
          <p:cNvSpPr>
            <a:spLocks noChangeArrowheads="1"/>
          </p:cNvSpPr>
          <p:nvPr/>
        </p:nvSpPr>
        <p:spPr bwMode="auto">
          <a:xfrm>
            <a:off x="7901864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90"/>
          <p:cNvSpPr>
            <a:spLocks noChangeArrowheads="1"/>
          </p:cNvSpPr>
          <p:nvPr/>
        </p:nvSpPr>
        <p:spPr bwMode="auto">
          <a:xfrm>
            <a:off x="7613381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90"/>
          <p:cNvSpPr>
            <a:spLocks noChangeArrowheads="1"/>
          </p:cNvSpPr>
          <p:nvPr/>
        </p:nvSpPr>
        <p:spPr bwMode="auto">
          <a:xfrm>
            <a:off x="8190347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왼쪽/오른쪽 화살표 79"/>
          <p:cNvSpPr/>
          <p:nvPr/>
        </p:nvSpPr>
        <p:spPr bwMode="auto">
          <a:xfrm>
            <a:off x="4151311" y="5264155"/>
            <a:ext cx="865187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왼쪽/오른쪽 화살표 80"/>
          <p:cNvSpPr/>
          <p:nvPr/>
        </p:nvSpPr>
        <p:spPr bwMode="auto">
          <a:xfrm>
            <a:off x="3286123" y="5668967"/>
            <a:ext cx="1730375" cy="403225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왼쪽/오른쪽 화살표 81"/>
          <p:cNvSpPr/>
          <p:nvPr/>
        </p:nvSpPr>
        <p:spPr bwMode="auto">
          <a:xfrm>
            <a:off x="4151311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왼쪽/오른쪽 화살표 82"/>
          <p:cNvSpPr/>
          <p:nvPr/>
        </p:nvSpPr>
        <p:spPr bwMode="auto">
          <a:xfrm>
            <a:off x="4440236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왼쪽/오른쪽 화살표 83"/>
          <p:cNvSpPr/>
          <p:nvPr/>
        </p:nvSpPr>
        <p:spPr bwMode="auto">
          <a:xfrm>
            <a:off x="4729161" y="4860930"/>
            <a:ext cx="287337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왼쪽/오른쪽 화살표 84"/>
          <p:cNvSpPr/>
          <p:nvPr/>
        </p:nvSpPr>
        <p:spPr bwMode="auto">
          <a:xfrm>
            <a:off x="6748461" y="4860930"/>
            <a:ext cx="287337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왼쪽/오른쪽 화살표 85"/>
          <p:cNvSpPr/>
          <p:nvPr/>
        </p:nvSpPr>
        <p:spPr bwMode="auto">
          <a:xfrm>
            <a:off x="7035798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왼쪽/오른쪽 화살표 86"/>
          <p:cNvSpPr/>
          <p:nvPr/>
        </p:nvSpPr>
        <p:spPr bwMode="auto">
          <a:xfrm>
            <a:off x="7324723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왼쪽/오른쪽 화살표 87"/>
          <p:cNvSpPr/>
          <p:nvPr/>
        </p:nvSpPr>
        <p:spPr bwMode="auto">
          <a:xfrm>
            <a:off x="7613648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왼쪽/오른쪽 화살표 88"/>
          <p:cNvSpPr/>
          <p:nvPr/>
        </p:nvSpPr>
        <p:spPr bwMode="auto">
          <a:xfrm>
            <a:off x="7902573" y="4860930"/>
            <a:ext cx="287338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왼쪽/오른쪽 화살표 89"/>
          <p:cNvSpPr/>
          <p:nvPr/>
        </p:nvSpPr>
        <p:spPr bwMode="auto">
          <a:xfrm>
            <a:off x="8189911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왼쪽/오른쪽 화살표 90"/>
          <p:cNvSpPr/>
          <p:nvPr/>
        </p:nvSpPr>
        <p:spPr bwMode="auto">
          <a:xfrm>
            <a:off x="5016498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왼쪽/오른쪽 화살표 91"/>
          <p:cNvSpPr/>
          <p:nvPr/>
        </p:nvSpPr>
        <p:spPr bwMode="auto">
          <a:xfrm>
            <a:off x="5305423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왼쪽/오른쪽 화살표 92"/>
          <p:cNvSpPr/>
          <p:nvPr/>
        </p:nvSpPr>
        <p:spPr bwMode="auto">
          <a:xfrm>
            <a:off x="5594348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왼쪽/오른쪽 화살표 93"/>
          <p:cNvSpPr/>
          <p:nvPr/>
        </p:nvSpPr>
        <p:spPr bwMode="auto">
          <a:xfrm>
            <a:off x="5883273" y="4860930"/>
            <a:ext cx="287338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왼쪽/오른쪽 화살표 94"/>
          <p:cNvSpPr/>
          <p:nvPr/>
        </p:nvSpPr>
        <p:spPr bwMode="auto">
          <a:xfrm>
            <a:off x="6170611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왼쪽/오른쪽 화살표 95"/>
          <p:cNvSpPr/>
          <p:nvPr/>
        </p:nvSpPr>
        <p:spPr bwMode="auto">
          <a:xfrm>
            <a:off x="6459536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왼쪽/오른쪽 화살표 96"/>
          <p:cNvSpPr/>
          <p:nvPr/>
        </p:nvSpPr>
        <p:spPr bwMode="auto">
          <a:xfrm>
            <a:off x="5016498" y="5264155"/>
            <a:ext cx="866775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왼쪽/오른쪽 화살표 97"/>
          <p:cNvSpPr/>
          <p:nvPr/>
        </p:nvSpPr>
        <p:spPr bwMode="auto">
          <a:xfrm>
            <a:off x="5883273" y="5264155"/>
            <a:ext cx="865188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왼쪽/오른쪽 화살표 98"/>
          <p:cNvSpPr/>
          <p:nvPr/>
        </p:nvSpPr>
        <p:spPr bwMode="auto">
          <a:xfrm>
            <a:off x="6748461" y="5264155"/>
            <a:ext cx="865187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왼쪽/오른쪽 화살표 99"/>
          <p:cNvSpPr/>
          <p:nvPr/>
        </p:nvSpPr>
        <p:spPr bwMode="auto">
          <a:xfrm>
            <a:off x="7613648" y="5264155"/>
            <a:ext cx="865188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왼쪽/오른쪽 화살표 100"/>
          <p:cNvSpPr/>
          <p:nvPr/>
        </p:nvSpPr>
        <p:spPr bwMode="auto">
          <a:xfrm>
            <a:off x="5016498" y="5668967"/>
            <a:ext cx="1731963" cy="403225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왼쪽/오른쪽 화살표 101"/>
          <p:cNvSpPr/>
          <p:nvPr/>
        </p:nvSpPr>
        <p:spPr bwMode="auto">
          <a:xfrm>
            <a:off x="6748461" y="5668967"/>
            <a:ext cx="1730375" cy="403225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58"/>
          <p:cNvSpPr>
            <a:spLocks noChangeArrowheads="1"/>
          </p:cNvSpPr>
          <p:nvPr/>
        </p:nvSpPr>
        <p:spPr bwMode="auto">
          <a:xfrm>
            <a:off x="4286248" y="4143380"/>
            <a:ext cx="314325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[2..4, 6..7, 0..2]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그룹 316"/>
          <p:cNvGrpSpPr/>
          <p:nvPr/>
        </p:nvGrpSpPr>
        <p:grpSpPr>
          <a:xfrm>
            <a:off x="6804248" y="260648"/>
            <a:ext cx="1894808" cy="1568234"/>
            <a:chOff x="6786578" y="500042"/>
            <a:chExt cx="1894808" cy="1568234"/>
          </a:xfrm>
        </p:grpSpPr>
        <p:pic>
          <p:nvPicPr>
            <p:cNvPr id="315" name="Picture 8" descr="C:\Documents and Settings\kook\Local Settings\Temporary Internet Files\Content.IE5\2U3AMLZG\MCj024041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454" y="500042"/>
              <a:ext cx="1068850" cy="608357"/>
            </a:xfrm>
            <a:prstGeom prst="rect">
              <a:avLst/>
            </a:prstGeom>
            <a:noFill/>
          </p:spPr>
        </p:pic>
        <p:pic>
          <p:nvPicPr>
            <p:cNvPr id="313" name="Picture 8" descr="C:\Documents and Settings\kook\Local Settings\Temporary Internet Files\Content.IE5\2U3AMLZG\MCj024041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51278" y="785794"/>
              <a:ext cx="1330108" cy="757057"/>
            </a:xfrm>
            <a:prstGeom prst="rect">
              <a:avLst/>
            </a:prstGeom>
            <a:noFill/>
          </p:spPr>
        </p:pic>
        <p:pic>
          <p:nvPicPr>
            <p:cNvPr id="314" name="Picture 8" descr="C:\Documents and Settings\kook\Local Settings\Temporary Internet Files\Content.IE5\2U3AMLZG\MCj024041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6578" y="1142984"/>
              <a:ext cx="1625687" cy="925292"/>
            </a:xfrm>
            <a:prstGeom prst="rect">
              <a:avLst/>
            </a:prstGeom>
            <a:noFill/>
          </p:spPr>
        </p:pic>
      </p:grpSp>
      <p:sp>
        <p:nvSpPr>
          <p:cNvPr id="1433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143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36C3C4-9FB4-42C0-9737-5A4021D6F525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4</a:t>
            </a:r>
            <a:r>
              <a:rPr lang="ko-KR" altLang="en-US" dirty="0">
                <a:ea typeface="맑은 고딕" pitchFamily="50" charset="-127"/>
              </a:rPr>
              <a:t>차원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배열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12292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  <a:cs typeface="Times New Roman" pitchFamily="18" charset="0"/>
              </a:rPr>
              <a:t>배열표시</a:t>
            </a:r>
            <a:endParaRPr lang="en-US" altLang="ko-KR" sz="2400" dirty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</a:t>
            </a:r>
            <a:r>
              <a:rPr lang="ko-KR" altLang="en-US" sz="2000" dirty="0">
                <a:ea typeface="맑은 고딕" pitchFamily="50" charset="-127"/>
                <a:cs typeface="Times New Roman" pitchFamily="18" charset="0"/>
              </a:rPr>
              <a:t>이면</a:t>
            </a:r>
            <a:r>
              <a:rPr lang="en-US" altLang="ko-KR" sz="20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2000" dirty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  <a:cs typeface="Times New Roman" pitchFamily="18" charset="0"/>
              </a:rPr>
              <a:t>일반적으로</a:t>
            </a:r>
            <a:r>
              <a:rPr lang="en-US" altLang="ko-KR" sz="20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2800" dirty="0"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3" name="Rectangle 58"/>
          <p:cNvSpPr>
            <a:spLocks noChangeArrowheads="1"/>
          </p:cNvSpPr>
          <p:nvPr/>
        </p:nvSpPr>
        <p:spPr bwMode="auto">
          <a:xfrm>
            <a:off x="2286000" y="4071938"/>
            <a:ext cx="55721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>
              <a:defRPr/>
            </a:pPr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[3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8] </a:t>
            </a:r>
            <a:r>
              <a:rPr kumimoji="0" lang="en-US" altLang="ko-KR" sz="2200" dirty="0">
                <a:latin typeface="맑은 고딕" pitchFamily="50" charset="-127"/>
                <a:ea typeface="맑은 고딕" pitchFamily="50" charset="-127"/>
              </a:rPr>
              <a:t>or </a:t>
            </a:r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[0..2, 0..3, 0..2, 0..7]</a:t>
            </a:r>
          </a:p>
        </p:txBody>
      </p:sp>
      <p:sp>
        <p:nvSpPr>
          <p:cNvPr id="444" name="Rectangle 58"/>
          <p:cNvSpPr>
            <a:spLocks noChangeArrowheads="1"/>
          </p:cNvSpPr>
          <p:nvPr/>
        </p:nvSpPr>
        <p:spPr bwMode="auto">
          <a:xfrm>
            <a:off x="899592" y="3141838"/>
            <a:ext cx="68407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latinLnBrk="0">
              <a:defRPr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년간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분기별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학생의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과목에서의 점수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defRPr/>
            </a:pP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그림에서 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a, b, c, d, e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는 각각 무엇인가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?)</a:t>
            </a:r>
          </a:p>
        </p:txBody>
      </p:sp>
      <p:grpSp>
        <p:nvGrpSpPr>
          <p:cNvPr id="309" name="그룹 308"/>
          <p:cNvGrpSpPr/>
          <p:nvPr/>
        </p:nvGrpSpPr>
        <p:grpSpPr>
          <a:xfrm>
            <a:off x="1571625" y="4572000"/>
            <a:ext cx="2357438" cy="1152525"/>
            <a:chOff x="1571625" y="4572000"/>
            <a:chExt cx="2357438" cy="1152525"/>
          </a:xfrm>
        </p:grpSpPr>
        <p:grpSp>
          <p:nvGrpSpPr>
            <p:cNvPr id="14343" name="그룹 308"/>
            <p:cNvGrpSpPr>
              <a:grpSpLocks/>
            </p:cNvGrpSpPr>
            <p:nvPr/>
          </p:nvGrpSpPr>
          <p:grpSpPr bwMode="auto">
            <a:xfrm>
              <a:off x="2000250" y="4572000"/>
              <a:ext cx="1928813" cy="723900"/>
              <a:chOff x="642938" y="5000624"/>
              <a:chExt cx="2014537" cy="755650"/>
            </a:xfrm>
          </p:grpSpPr>
          <p:sp>
            <p:nvSpPr>
              <p:cNvPr id="14621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2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3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4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5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6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7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8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9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0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1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2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3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4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5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6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7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8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9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40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41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42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43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44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46" name="그룹 309"/>
            <p:cNvGrpSpPr>
              <a:grpSpLocks/>
            </p:cNvGrpSpPr>
            <p:nvPr/>
          </p:nvGrpSpPr>
          <p:grpSpPr bwMode="auto">
            <a:xfrm>
              <a:off x="1857375" y="4714875"/>
              <a:ext cx="1928813" cy="723900"/>
              <a:chOff x="642938" y="5000624"/>
              <a:chExt cx="2014537" cy="755650"/>
            </a:xfrm>
          </p:grpSpPr>
          <p:sp>
            <p:nvSpPr>
              <p:cNvPr id="14597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8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9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0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1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2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3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4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5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6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7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8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9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0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1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2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3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4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5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6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7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8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9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0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47" name="그룹 334"/>
            <p:cNvGrpSpPr>
              <a:grpSpLocks/>
            </p:cNvGrpSpPr>
            <p:nvPr/>
          </p:nvGrpSpPr>
          <p:grpSpPr bwMode="auto">
            <a:xfrm>
              <a:off x="1714500" y="4857750"/>
              <a:ext cx="1928813" cy="723900"/>
              <a:chOff x="642938" y="5000624"/>
              <a:chExt cx="2014537" cy="755650"/>
            </a:xfrm>
          </p:grpSpPr>
          <p:sp>
            <p:nvSpPr>
              <p:cNvPr id="14573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4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5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6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7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8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9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0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1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2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3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4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5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6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7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8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9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0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1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2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3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4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5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6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48" name="그룹 359"/>
            <p:cNvGrpSpPr>
              <a:grpSpLocks/>
            </p:cNvGrpSpPr>
            <p:nvPr/>
          </p:nvGrpSpPr>
          <p:grpSpPr bwMode="auto">
            <a:xfrm>
              <a:off x="1571625" y="5000625"/>
              <a:ext cx="1928813" cy="723900"/>
              <a:chOff x="642938" y="5000624"/>
              <a:chExt cx="2014537" cy="755650"/>
            </a:xfrm>
          </p:grpSpPr>
          <p:sp>
            <p:nvSpPr>
              <p:cNvPr id="14549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0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1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2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3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4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5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6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7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8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9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rgbClr val="CFDBF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r>
                  <a:rPr kumimoji="0" lang="en-US" altLang="ko-KR" sz="2200" dirty="0"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kumimoji="0" lang="ko-KR" altLang="en-US" sz="2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0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1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rgbClr val="CFDBF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r>
                  <a:rPr kumimoji="0" lang="en-US" altLang="ko-KR" sz="2200" dirty="0"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kumimoji="0" lang="ko-KR" altLang="en-US" sz="2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2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3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4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5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6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7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8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9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0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1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2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10" name="그룹 309"/>
          <p:cNvGrpSpPr/>
          <p:nvPr/>
        </p:nvGrpSpPr>
        <p:grpSpPr>
          <a:xfrm>
            <a:off x="3857625" y="4572000"/>
            <a:ext cx="2357438" cy="1152525"/>
            <a:chOff x="3857625" y="4572000"/>
            <a:chExt cx="2357438" cy="1152525"/>
          </a:xfrm>
        </p:grpSpPr>
        <p:grpSp>
          <p:nvGrpSpPr>
            <p:cNvPr id="14349" name="그룹 384"/>
            <p:cNvGrpSpPr>
              <a:grpSpLocks/>
            </p:cNvGrpSpPr>
            <p:nvPr/>
          </p:nvGrpSpPr>
          <p:grpSpPr bwMode="auto">
            <a:xfrm>
              <a:off x="4286250" y="4572000"/>
              <a:ext cx="1928813" cy="723900"/>
              <a:chOff x="642938" y="5000624"/>
              <a:chExt cx="2014537" cy="755650"/>
            </a:xfrm>
          </p:grpSpPr>
          <p:sp>
            <p:nvSpPr>
              <p:cNvPr id="14525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6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7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8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9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0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1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2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3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4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5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6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7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8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9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0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1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2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3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4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5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6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7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8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0" name="그룹 409"/>
            <p:cNvGrpSpPr>
              <a:grpSpLocks/>
            </p:cNvGrpSpPr>
            <p:nvPr/>
          </p:nvGrpSpPr>
          <p:grpSpPr bwMode="auto">
            <a:xfrm>
              <a:off x="4143375" y="4714875"/>
              <a:ext cx="1928813" cy="723900"/>
              <a:chOff x="642938" y="5000624"/>
              <a:chExt cx="2014537" cy="755650"/>
            </a:xfrm>
          </p:grpSpPr>
          <p:sp>
            <p:nvSpPr>
              <p:cNvPr id="14501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2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3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4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5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6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7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8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9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0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1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2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3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4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5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6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7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8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9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0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1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2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3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rgbClr val="CFDBF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r>
                  <a:rPr kumimoji="0" lang="en-US" altLang="ko-KR" sz="2200" dirty="0">
                    <a:latin typeface="맑은 고딕" pitchFamily="50" charset="-127"/>
                    <a:ea typeface="맑은 고딕" pitchFamily="50" charset="-127"/>
                  </a:rPr>
                  <a:t>e</a:t>
                </a:r>
                <a:endParaRPr kumimoji="0" lang="ko-KR" altLang="en-US" sz="2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4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1" name="그룹 434"/>
            <p:cNvGrpSpPr>
              <a:grpSpLocks/>
            </p:cNvGrpSpPr>
            <p:nvPr/>
          </p:nvGrpSpPr>
          <p:grpSpPr bwMode="auto">
            <a:xfrm>
              <a:off x="4000500" y="4857750"/>
              <a:ext cx="1928813" cy="723900"/>
              <a:chOff x="642938" y="5000624"/>
              <a:chExt cx="2014537" cy="755650"/>
            </a:xfrm>
          </p:grpSpPr>
          <p:sp>
            <p:nvSpPr>
              <p:cNvPr id="14477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8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9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0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1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2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3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4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5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6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7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8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9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0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1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2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3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4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5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6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7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8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9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0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2" name="그룹 461"/>
            <p:cNvGrpSpPr>
              <a:grpSpLocks/>
            </p:cNvGrpSpPr>
            <p:nvPr/>
          </p:nvGrpSpPr>
          <p:grpSpPr bwMode="auto">
            <a:xfrm>
              <a:off x="3857625" y="5000625"/>
              <a:ext cx="1928813" cy="723900"/>
              <a:chOff x="642938" y="5000624"/>
              <a:chExt cx="2014537" cy="755650"/>
            </a:xfrm>
          </p:grpSpPr>
          <p:sp>
            <p:nvSpPr>
              <p:cNvPr id="14453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4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5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6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7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8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9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0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1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2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3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rgbClr val="CFDBF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r>
                  <a:rPr kumimoji="0" lang="en-US" altLang="ko-KR" sz="2200" dirty="0"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kumimoji="0" lang="ko-KR" altLang="en-US" sz="2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4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5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6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7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8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9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0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1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2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3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4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5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rgbClr val="CFDBF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r>
                  <a:rPr kumimoji="0" lang="en-US" altLang="ko-KR" sz="2200" dirty="0">
                    <a:latin typeface="맑은 고딕" pitchFamily="50" charset="-127"/>
                    <a:ea typeface="맑은 고딕" pitchFamily="50" charset="-127"/>
                  </a:rPr>
                  <a:t>d</a:t>
                </a:r>
                <a:endParaRPr kumimoji="0" lang="ko-KR" altLang="en-US" sz="2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6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11" name="그룹 310"/>
          <p:cNvGrpSpPr/>
          <p:nvPr/>
        </p:nvGrpSpPr>
        <p:grpSpPr>
          <a:xfrm>
            <a:off x="6143625" y="4572000"/>
            <a:ext cx="2357438" cy="1152525"/>
            <a:chOff x="6143625" y="4572000"/>
            <a:chExt cx="2357438" cy="1152525"/>
          </a:xfrm>
        </p:grpSpPr>
        <p:grpSp>
          <p:nvGrpSpPr>
            <p:cNvPr id="14353" name="그룹 486"/>
            <p:cNvGrpSpPr>
              <a:grpSpLocks/>
            </p:cNvGrpSpPr>
            <p:nvPr/>
          </p:nvGrpSpPr>
          <p:grpSpPr bwMode="auto">
            <a:xfrm>
              <a:off x="6572250" y="4572000"/>
              <a:ext cx="1928813" cy="723900"/>
              <a:chOff x="642938" y="5000624"/>
              <a:chExt cx="2014537" cy="755650"/>
            </a:xfrm>
          </p:grpSpPr>
          <p:sp>
            <p:nvSpPr>
              <p:cNvPr id="14429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0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1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2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3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4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5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6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7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8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9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0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1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2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3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4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5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6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7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8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9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0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1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2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4" name="그룹 511"/>
            <p:cNvGrpSpPr>
              <a:grpSpLocks/>
            </p:cNvGrpSpPr>
            <p:nvPr/>
          </p:nvGrpSpPr>
          <p:grpSpPr bwMode="auto">
            <a:xfrm>
              <a:off x="6429375" y="4714875"/>
              <a:ext cx="1928813" cy="723900"/>
              <a:chOff x="642938" y="5000624"/>
              <a:chExt cx="2014537" cy="755650"/>
            </a:xfrm>
          </p:grpSpPr>
          <p:sp>
            <p:nvSpPr>
              <p:cNvPr id="14405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6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7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8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9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0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1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2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3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4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5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6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7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8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9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0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1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2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3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4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5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6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7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8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5" name="그룹 536"/>
            <p:cNvGrpSpPr>
              <a:grpSpLocks/>
            </p:cNvGrpSpPr>
            <p:nvPr/>
          </p:nvGrpSpPr>
          <p:grpSpPr bwMode="auto">
            <a:xfrm>
              <a:off x="6286500" y="4857750"/>
              <a:ext cx="1928813" cy="723900"/>
              <a:chOff x="642938" y="5000624"/>
              <a:chExt cx="2014537" cy="755650"/>
            </a:xfrm>
          </p:grpSpPr>
          <p:sp>
            <p:nvSpPr>
              <p:cNvPr id="14381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2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3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4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5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6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7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8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9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0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1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2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3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4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5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6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7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8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9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0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1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2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3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4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6" name="그룹 561"/>
            <p:cNvGrpSpPr>
              <a:grpSpLocks/>
            </p:cNvGrpSpPr>
            <p:nvPr/>
          </p:nvGrpSpPr>
          <p:grpSpPr bwMode="auto">
            <a:xfrm>
              <a:off x="6143625" y="5000625"/>
              <a:ext cx="1928813" cy="723900"/>
              <a:chOff x="642938" y="5000624"/>
              <a:chExt cx="2014537" cy="755650"/>
            </a:xfrm>
          </p:grpSpPr>
          <p:sp>
            <p:nvSpPr>
              <p:cNvPr id="14357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58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59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0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1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2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3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4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5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6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7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8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9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0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1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2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3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4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5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6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7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8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9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0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uzzle3"/>
          <p:cNvSpPr>
            <a:spLocks noEditPoints="1" noChangeArrowheads="1"/>
          </p:cNvSpPr>
          <p:nvPr/>
        </p:nvSpPr>
        <p:spPr bwMode="auto">
          <a:xfrm rot="410532">
            <a:off x="5849684" y="297522"/>
            <a:ext cx="684213" cy="930275"/>
          </a:xfrm>
          <a:custGeom>
            <a:avLst/>
            <a:gdLst>
              <a:gd name="T0" fmla="*/ 10433505 w 21600"/>
              <a:gd name="T1" fmla="*/ 29295394 h 21600"/>
              <a:gd name="T2" fmla="*/ 20635074 w 21600"/>
              <a:gd name="T3" fmla="*/ 39085242 h 21600"/>
              <a:gd name="T4" fmla="*/ 13233895 w 21600"/>
              <a:gd name="T5" fmla="*/ 25579248 h 21600"/>
              <a:gd name="T6" fmla="*/ 20635074 w 21600"/>
              <a:gd name="T7" fmla="*/ 13020405 h 21600"/>
              <a:gd name="T8" fmla="*/ 10542947 w 21600"/>
              <a:gd name="T9" fmla="*/ 96387 h 21600"/>
              <a:gd name="T10" fmla="*/ 694824 w 21600"/>
              <a:gd name="T11" fmla="*/ 12607079 h 21600"/>
              <a:gd name="T12" fmla="*/ 8096983 w 21600"/>
              <a:gd name="T13" fmla="*/ 25069578 h 21600"/>
              <a:gd name="T14" fmla="*/ 694824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Puzzle3"/>
          <p:cNvSpPr>
            <a:spLocks noEditPoints="1" noChangeArrowheads="1"/>
          </p:cNvSpPr>
          <p:nvPr/>
        </p:nvSpPr>
        <p:spPr bwMode="auto">
          <a:xfrm rot="20952263">
            <a:off x="7822947" y="297522"/>
            <a:ext cx="684212" cy="930275"/>
          </a:xfrm>
          <a:custGeom>
            <a:avLst/>
            <a:gdLst>
              <a:gd name="T0" fmla="*/ 10433520 w 21600"/>
              <a:gd name="T1" fmla="*/ 29295394 h 21600"/>
              <a:gd name="T2" fmla="*/ 20635104 w 21600"/>
              <a:gd name="T3" fmla="*/ 39085242 h 21600"/>
              <a:gd name="T4" fmla="*/ 13233914 w 21600"/>
              <a:gd name="T5" fmla="*/ 25579248 h 21600"/>
              <a:gd name="T6" fmla="*/ 20635104 w 21600"/>
              <a:gd name="T7" fmla="*/ 13020405 h 21600"/>
              <a:gd name="T8" fmla="*/ 10542962 w 21600"/>
              <a:gd name="T9" fmla="*/ 96387 h 21600"/>
              <a:gd name="T10" fmla="*/ 694825 w 21600"/>
              <a:gd name="T11" fmla="*/ 12607079 h 21600"/>
              <a:gd name="T12" fmla="*/ 8096995 w 21600"/>
              <a:gd name="T13" fmla="*/ 25069578 h 21600"/>
              <a:gd name="T14" fmla="*/ 694825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Puzzle1"/>
          <p:cNvSpPr>
            <a:spLocks noEditPoints="1" noChangeArrowheads="1"/>
          </p:cNvSpPr>
          <p:nvPr/>
        </p:nvSpPr>
        <p:spPr bwMode="auto">
          <a:xfrm>
            <a:off x="6635497" y="583272"/>
            <a:ext cx="1106487" cy="644525"/>
          </a:xfrm>
          <a:custGeom>
            <a:avLst/>
            <a:gdLst>
              <a:gd name="T0" fmla="*/ 43920911 w 21600"/>
              <a:gd name="T1" fmla="*/ 18789367 h 21600"/>
              <a:gd name="T2" fmla="*/ 44540134 w 21600"/>
              <a:gd name="T3" fmla="*/ 464416 h 21600"/>
              <a:gd name="T4" fmla="*/ 12397019 w 21600"/>
              <a:gd name="T5" fmla="*/ 763046 h 21600"/>
              <a:gd name="T6" fmla="*/ 13223503 w 21600"/>
              <a:gd name="T7" fmla="*/ 18723392 h 21600"/>
              <a:gd name="T8" fmla="*/ 28364925 w 21600"/>
              <a:gd name="T9" fmla="*/ 11485942 h 21600"/>
              <a:gd name="T10" fmla="*/ 28454161 w 21600"/>
              <a:gd name="T11" fmla="*/ 7767838 h 21600"/>
              <a:gd name="T12" fmla="*/ 56672169 w 21600"/>
              <a:gd name="T13" fmla="*/ 8914199 h 21600"/>
              <a:gd name="T14" fmla="*/ 146917 w 21600"/>
              <a:gd name="T15" fmla="*/ 89141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Puzzle1"/>
          <p:cNvSpPr>
            <a:spLocks noEditPoints="1" noChangeArrowheads="1"/>
          </p:cNvSpPr>
          <p:nvPr/>
        </p:nvSpPr>
        <p:spPr bwMode="auto">
          <a:xfrm rot="21107085">
            <a:off x="4635247" y="583272"/>
            <a:ext cx="1106487" cy="644525"/>
          </a:xfrm>
          <a:custGeom>
            <a:avLst/>
            <a:gdLst>
              <a:gd name="T0" fmla="*/ 43920911 w 21600"/>
              <a:gd name="T1" fmla="*/ 18789367 h 21600"/>
              <a:gd name="T2" fmla="*/ 44540134 w 21600"/>
              <a:gd name="T3" fmla="*/ 464416 h 21600"/>
              <a:gd name="T4" fmla="*/ 12397019 w 21600"/>
              <a:gd name="T5" fmla="*/ 763046 h 21600"/>
              <a:gd name="T6" fmla="*/ 13223503 w 21600"/>
              <a:gd name="T7" fmla="*/ 18723392 h 21600"/>
              <a:gd name="T8" fmla="*/ 28364925 w 21600"/>
              <a:gd name="T9" fmla="*/ 11485942 h 21600"/>
              <a:gd name="T10" fmla="*/ 28454161 w 21600"/>
              <a:gd name="T11" fmla="*/ 7767838 h 21600"/>
              <a:gd name="T12" fmla="*/ 56672169 w 21600"/>
              <a:gd name="T13" fmla="*/ 8914199 h 21600"/>
              <a:gd name="T14" fmla="*/ 146917 w 21600"/>
              <a:gd name="T15" fmla="*/ 89141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자유형 10"/>
          <p:cNvSpPr>
            <a:spLocks noChangeArrowheads="1"/>
          </p:cNvSpPr>
          <p:nvPr/>
        </p:nvSpPr>
        <p:spPr bwMode="auto">
          <a:xfrm>
            <a:off x="5635372" y="654709"/>
            <a:ext cx="285750" cy="142875"/>
          </a:xfrm>
          <a:custGeom>
            <a:avLst/>
            <a:gdLst>
              <a:gd name="T0" fmla="*/ 0 w 296091"/>
              <a:gd name="T1" fmla="*/ 100460 h 203199"/>
              <a:gd name="T2" fmla="*/ 105442 w 296091"/>
              <a:gd name="T3" fmla="*/ 14352 h 203199"/>
              <a:gd name="T4" fmla="*/ 275773 w 296091"/>
              <a:gd name="T5" fmla="*/ 14352 h 203199"/>
              <a:gd name="T6" fmla="*/ 0 60000 65536"/>
              <a:gd name="T7" fmla="*/ 0 60000 65536"/>
              <a:gd name="T8" fmla="*/ 0 60000 65536"/>
              <a:gd name="T9" fmla="*/ 0 w 296091"/>
              <a:gd name="T10" fmla="*/ 0 h 203199"/>
              <a:gd name="T11" fmla="*/ 296091 w 296091"/>
              <a:gd name="T12" fmla="*/ 203199 h 203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091" h="203199">
                <a:moveTo>
                  <a:pt x="0" y="203199"/>
                </a:moveTo>
                <a:cubicBezTo>
                  <a:pt x="31931" y="130627"/>
                  <a:pt x="63863" y="58056"/>
                  <a:pt x="113211" y="29028"/>
                </a:cubicBezTo>
                <a:cubicBezTo>
                  <a:pt x="162559" y="0"/>
                  <a:pt x="229325" y="14514"/>
                  <a:pt x="296091" y="29028"/>
                </a:cubicBezTo>
              </a:path>
            </a:pathLst>
          </a:custGeom>
          <a:noFill/>
          <a:ln w="38100" algn="ctr">
            <a:solidFill>
              <a:schemeClr val="bg2">
                <a:lumMod val="75000"/>
              </a:schemeClr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자유형 11"/>
          <p:cNvSpPr>
            <a:spLocks noChangeArrowheads="1"/>
          </p:cNvSpPr>
          <p:nvPr/>
        </p:nvSpPr>
        <p:spPr bwMode="auto">
          <a:xfrm>
            <a:off x="6386259" y="876959"/>
            <a:ext cx="347663" cy="301625"/>
          </a:xfrm>
          <a:custGeom>
            <a:avLst/>
            <a:gdLst>
              <a:gd name="T0" fmla="*/ 0 w 348343"/>
              <a:gd name="T1" fmla="*/ 243620 h 301897"/>
              <a:gd name="T2" fmla="*/ 243363 w 348343"/>
              <a:gd name="T3" fmla="*/ 261022 h 301897"/>
              <a:gd name="T4" fmla="*/ 347662 w 348343"/>
              <a:gd name="T5" fmla="*/ 0 h 301897"/>
              <a:gd name="T6" fmla="*/ 0 60000 65536"/>
              <a:gd name="T7" fmla="*/ 0 60000 65536"/>
              <a:gd name="T8" fmla="*/ 0 60000 65536"/>
              <a:gd name="T9" fmla="*/ 0 w 348343"/>
              <a:gd name="T10" fmla="*/ 0 h 301897"/>
              <a:gd name="T11" fmla="*/ 348343 w 348343"/>
              <a:gd name="T12" fmla="*/ 301897 h 3018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8343" h="301897">
                <a:moveTo>
                  <a:pt x="0" y="243840"/>
                </a:moveTo>
                <a:cubicBezTo>
                  <a:pt x="92891" y="272868"/>
                  <a:pt x="185783" y="301897"/>
                  <a:pt x="243840" y="261257"/>
                </a:cubicBezTo>
                <a:cubicBezTo>
                  <a:pt x="301897" y="220617"/>
                  <a:pt x="325120" y="110308"/>
                  <a:pt x="348343" y="0"/>
                </a:cubicBezTo>
              </a:path>
            </a:pathLst>
          </a:custGeom>
          <a:noFill/>
          <a:ln w="38100" algn="ctr">
            <a:solidFill>
              <a:schemeClr val="bg2">
                <a:lumMod val="75000"/>
              </a:schemeClr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자유형 13"/>
          <p:cNvSpPr>
            <a:spLocks noChangeArrowheads="1"/>
          </p:cNvSpPr>
          <p:nvPr/>
        </p:nvSpPr>
        <p:spPr bwMode="auto">
          <a:xfrm>
            <a:off x="7635622" y="726147"/>
            <a:ext cx="285750" cy="131762"/>
          </a:xfrm>
          <a:custGeom>
            <a:avLst/>
            <a:gdLst>
              <a:gd name="T0" fmla="*/ 0 w 296091"/>
              <a:gd name="T1" fmla="*/ 85439 h 203199"/>
              <a:gd name="T2" fmla="*/ 105442 w 296091"/>
              <a:gd name="T3" fmla="*/ 12206 h 203199"/>
              <a:gd name="T4" fmla="*/ 275772 w 296091"/>
              <a:gd name="T5" fmla="*/ 12206 h 203199"/>
              <a:gd name="T6" fmla="*/ 0 60000 65536"/>
              <a:gd name="T7" fmla="*/ 0 60000 65536"/>
              <a:gd name="T8" fmla="*/ 0 60000 65536"/>
              <a:gd name="T9" fmla="*/ 0 w 296091"/>
              <a:gd name="T10" fmla="*/ 0 h 203199"/>
              <a:gd name="T11" fmla="*/ 296091 w 296091"/>
              <a:gd name="T12" fmla="*/ 203199 h 203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091" h="203199">
                <a:moveTo>
                  <a:pt x="0" y="203199"/>
                </a:moveTo>
                <a:cubicBezTo>
                  <a:pt x="31931" y="130627"/>
                  <a:pt x="63863" y="58056"/>
                  <a:pt x="113211" y="29028"/>
                </a:cubicBezTo>
                <a:cubicBezTo>
                  <a:pt x="162559" y="0"/>
                  <a:pt x="229325" y="14514"/>
                  <a:pt x="296091" y="29028"/>
                </a:cubicBezTo>
              </a:path>
            </a:pathLst>
          </a:custGeom>
          <a:noFill/>
          <a:ln w="38100" algn="ctr">
            <a:solidFill>
              <a:schemeClr val="bg2">
                <a:lumMod val="75000"/>
              </a:schemeClr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153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45AC02-36D4-4E4A-BDAE-CCBFFB4DB4B1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53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3"/>
            <a:ext cx="7704856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연결리스트</a:t>
            </a:r>
            <a:r>
              <a:rPr lang="en-US" altLang="ko-KR" dirty="0">
                <a:ea typeface="맑은 고딕" pitchFamily="50" charset="-127"/>
              </a:rPr>
              <a:t>(linked list): </a:t>
            </a:r>
            <a:r>
              <a:rPr lang="ko-KR" altLang="en-US" dirty="0" err="1">
                <a:ea typeface="맑은 고딕" pitchFamily="50" charset="-127"/>
              </a:rPr>
              <a:t>동적메모리에</a:t>
            </a:r>
            <a:r>
              <a:rPr lang="ko-KR" altLang="en-US" dirty="0">
                <a:ea typeface="맑은 고딕" pitchFamily="50" charset="-127"/>
              </a:rPr>
              <a:t> 할당된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링크에 의해 연결된 유한 개수의 데이터원소 </a:t>
            </a:r>
            <a:r>
              <a:rPr lang="ko-KR" altLang="en-US" dirty="0" err="1">
                <a:ea typeface="맑은 고딕" pitchFamily="50" charset="-127"/>
              </a:rPr>
              <a:t>노드들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연결리스트 명</a:t>
            </a:r>
            <a:r>
              <a:rPr lang="en-US" altLang="ko-KR" dirty="0">
                <a:ea typeface="맑은 고딕" pitchFamily="50" charset="-127"/>
              </a:rPr>
              <a:t>(linked list name),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dirty="0">
                <a:ea typeface="맑은 고딕" pitchFamily="50" charset="-127"/>
              </a:rPr>
              <a:t> : </a:t>
            </a:r>
            <a:r>
              <a:rPr lang="ko-KR" altLang="en-US" dirty="0">
                <a:ea typeface="맑은 고딕" pitchFamily="50" charset="-127"/>
              </a:rPr>
              <a:t>연결리스트의 시작 위치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즉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첫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주소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연결리스트 크기</a:t>
            </a:r>
            <a:r>
              <a:rPr lang="en-US" altLang="ko-KR" dirty="0">
                <a:ea typeface="맑은 고딕" pitchFamily="50" charset="-127"/>
              </a:rPr>
              <a:t>(linked list size),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연결리스트내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수</a:t>
            </a:r>
            <a:endParaRPr lang="en-US" altLang="ko-KR" dirty="0">
              <a:ea typeface="맑은 고딕" pitchFamily="50" charset="-127"/>
            </a:endParaRPr>
          </a:p>
          <a:p>
            <a:pPr eaLnBrk="1" hangingPunct="1"/>
            <a:r>
              <a:rPr lang="ko-KR" altLang="en-US" dirty="0">
                <a:ea typeface="맑은 고딕" pitchFamily="50" charset="-127"/>
              </a:rPr>
              <a:t>연결리스트의 종류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/>
            <a:r>
              <a:rPr lang="ko-KR" altLang="en-US" dirty="0">
                <a:ea typeface="맑은 고딕" pitchFamily="50" charset="-127"/>
              </a:rPr>
              <a:t>단일연결리스트</a:t>
            </a:r>
            <a:r>
              <a:rPr lang="en-US" altLang="ko-KR" dirty="0">
                <a:ea typeface="맑은 고딕" pitchFamily="50" charset="-127"/>
              </a:rPr>
              <a:t>(singly linked lists)</a:t>
            </a:r>
          </a:p>
          <a:p>
            <a:pPr lvl="1" eaLnBrk="1" hangingPunct="1"/>
            <a:r>
              <a:rPr lang="ko-KR" altLang="en-US" dirty="0">
                <a:ea typeface="맑은 고딕" pitchFamily="50" charset="-127"/>
              </a:rPr>
              <a:t>이중연결리스트</a:t>
            </a:r>
            <a:r>
              <a:rPr lang="en-US" altLang="ko-KR" dirty="0">
                <a:ea typeface="맑은 고딕" pitchFamily="50" charset="-127"/>
              </a:rPr>
              <a:t>(doubly linked lists)</a:t>
            </a:r>
          </a:p>
          <a:p>
            <a:pPr lvl="1" eaLnBrk="1" hangingPunct="1"/>
            <a:r>
              <a:rPr lang="ko-KR" altLang="en-US" dirty="0">
                <a:ea typeface="맑은 고딕" pitchFamily="50" charset="-127"/>
              </a:rPr>
              <a:t>원형연결리스트</a:t>
            </a:r>
            <a:r>
              <a:rPr lang="en-US" altLang="ko-KR" dirty="0">
                <a:ea typeface="맑은 고딕" pitchFamily="50" charset="-127"/>
              </a:rPr>
              <a:t>(circularly linked lists)</a:t>
            </a:r>
          </a:p>
          <a:p>
            <a:pPr lvl="1" eaLnBrk="1" hangingPunct="1"/>
            <a:r>
              <a:rPr lang="ko-KR" altLang="en-US" dirty="0">
                <a:ea typeface="맑은 고딕" pitchFamily="50" charset="-127"/>
              </a:rPr>
              <a:t>헤더 및 트레일러 연결리스트</a:t>
            </a:r>
            <a:r>
              <a:rPr lang="en-US" altLang="ko-KR" dirty="0">
                <a:ea typeface="맑은 고딕" pitchFamily="50" charset="-127"/>
              </a:rPr>
              <a:t>(linked lists with header and trailer)</a:t>
            </a:r>
          </a:p>
          <a:p>
            <a:pPr lvl="1" eaLnBrk="1" hangingPunct="1"/>
            <a:r>
              <a:rPr lang="ko-KR" altLang="en-US" dirty="0">
                <a:ea typeface="맑은 고딕" pitchFamily="50" charset="-127"/>
              </a:rPr>
              <a:t>이들의 복합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73" name="제목 6"/>
          <p:cNvSpPr>
            <a:spLocks noGrp="1"/>
          </p:cNvSpPr>
          <p:nvPr>
            <p:ph type="title"/>
          </p:nvPr>
        </p:nvSpPr>
        <p:spPr>
          <a:xfrm>
            <a:off x="609600" y="304800"/>
            <a:ext cx="5402560" cy="1143000"/>
          </a:xfrm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연결리스트</a:t>
            </a:r>
          </a:p>
        </p:txBody>
      </p:sp>
      <p:sp>
        <p:nvSpPr>
          <p:cNvPr id="15374" name="Puzzle3"/>
          <p:cNvSpPr>
            <a:spLocks noEditPoints="1" noChangeArrowheads="1"/>
          </p:cNvSpPr>
          <p:nvPr/>
        </p:nvSpPr>
        <p:spPr bwMode="auto">
          <a:xfrm rot="410532">
            <a:off x="5921122" y="226084"/>
            <a:ext cx="684212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697185674 w 21600"/>
              <a:gd name="T11" fmla="*/ 2147483647 h 21600"/>
              <a:gd name="T12" fmla="*/ 2147483647 w 21600"/>
              <a:gd name="T13" fmla="*/ 2147483647 h 21600"/>
              <a:gd name="T14" fmla="*/ 69718567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5" name="Puzzle3"/>
          <p:cNvSpPr>
            <a:spLocks noEditPoints="1" noChangeArrowheads="1"/>
          </p:cNvSpPr>
          <p:nvPr/>
        </p:nvSpPr>
        <p:spPr bwMode="auto">
          <a:xfrm rot="-647737">
            <a:off x="7894384" y="226084"/>
            <a:ext cx="684213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697188721 w 21600"/>
              <a:gd name="T11" fmla="*/ 2147483647 h 21600"/>
              <a:gd name="T12" fmla="*/ 2147483647 w 21600"/>
              <a:gd name="T13" fmla="*/ 2147483647 h 21600"/>
              <a:gd name="T14" fmla="*/ 697188721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6" name="Puzzle1"/>
          <p:cNvSpPr>
            <a:spLocks noEditPoints="1" noChangeArrowheads="1"/>
          </p:cNvSpPr>
          <p:nvPr/>
        </p:nvSpPr>
        <p:spPr bwMode="auto">
          <a:xfrm>
            <a:off x="6706934" y="511834"/>
            <a:ext cx="1106488" cy="6445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3503339 h 21600"/>
              <a:gd name="T4" fmla="*/ 2147483647 w 21600"/>
              <a:gd name="T5" fmla="*/ 679395228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552968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7" name="Puzzle1"/>
          <p:cNvSpPr>
            <a:spLocks noEditPoints="1" noChangeArrowheads="1"/>
          </p:cNvSpPr>
          <p:nvPr/>
        </p:nvSpPr>
        <p:spPr bwMode="auto">
          <a:xfrm rot="-492915">
            <a:off x="4706684" y="511834"/>
            <a:ext cx="1106488" cy="6445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3503339 h 21600"/>
              <a:gd name="T4" fmla="*/ 2147483647 w 21600"/>
              <a:gd name="T5" fmla="*/ 679395228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552968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8" name="자유형 10"/>
          <p:cNvSpPr>
            <a:spLocks noChangeArrowheads="1"/>
          </p:cNvSpPr>
          <p:nvPr/>
        </p:nvSpPr>
        <p:spPr bwMode="auto">
          <a:xfrm>
            <a:off x="5706809" y="583272"/>
            <a:ext cx="285750" cy="142875"/>
          </a:xfrm>
          <a:custGeom>
            <a:avLst/>
            <a:gdLst>
              <a:gd name="T0" fmla="*/ 0 w 296091"/>
              <a:gd name="T1" fmla="*/ 49666 h 203199"/>
              <a:gd name="T2" fmla="*/ 98205 w 296091"/>
              <a:gd name="T3" fmla="*/ 7095 h 203199"/>
              <a:gd name="T4" fmla="*/ 256847 w 296091"/>
              <a:gd name="T5" fmla="*/ 7095 h 203199"/>
              <a:gd name="T6" fmla="*/ 0 60000 65536"/>
              <a:gd name="T7" fmla="*/ 0 60000 65536"/>
              <a:gd name="T8" fmla="*/ 0 60000 65536"/>
              <a:gd name="T9" fmla="*/ 0 w 296091"/>
              <a:gd name="T10" fmla="*/ 0 h 203199"/>
              <a:gd name="T11" fmla="*/ 296091 w 296091"/>
              <a:gd name="T12" fmla="*/ 203199 h 203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091" h="203199">
                <a:moveTo>
                  <a:pt x="0" y="203199"/>
                </a:moveTo>
                <a:cubicBezTo>
                  <a:pt x="31931" y="130627"/>
                  <a:pt x="63863" y="58056"/>
                  <a:pt x="113211" y="29028"/>
                </a:cubicBezTo>
                <a:cubicBezTo>
                  <a:pt x="162559" y="0"/>
                  <a:pt x="229325" y="14514"/>
                  <a:pt x="296091" y="29028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9" name="자유형 11"/>
          <p:cNvSpPr>
            <a:spLocks noChangeArrowheads="1"/>
          </p:cNvSpPr>
          <p:nvPr/>
        </p:nvSpPr>
        <p:spPr bwMode="auto">
          <a:xfrm>
            <a:off x="6457697" y="805522"/>
            <a:ext cx="347662" cy="301625"/>
          </a:xfrm>
          <a:custGeom>
            <a:avLst/>
            <a:gdLst>
              <a:gd name="T0" fmla="*/ 0 w 348343"/>
              <a:gd name="T1" fmla="*/ 243181 h 301897"/>
              <a:gd name="T2" fmla="*/ 242412 w 348343"/>
              <a:gd name="T3" fmla="*/ 260552 h 301897"/>
              <a:gd name="T4" fmla="*/ 346304 w 348343"/>
              <a:gd name="T5" fmla="*/ 0 h 301897"/>
              <a:gd name="T6" fmla="*/ 0 60000 65536"/>
              <a:gd name="T7" fmla="*/ 0 60000 65536"/>
              <a:gd name="T8" fmla="*/ 0 60000 65536"/>
              <a:gd name="T9" fmla="*/ 0 w 348343"/>
              <a:gd name="T10" fmla="*/ 0 h 301897"/>
              <a:gd name="T11" fmla="*/ 348343 w 348343"/>
              <a:gd name="T12" fmla="*/ 301897 h 3018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8343" h="301897">
                <a:moveTo>
                  <a:pt x="0" y="243840"/>
                </a:moveTo>
                <a:cubicBezTo>
                  <a:pt x="92891" y="272868"/>
                  <a:pt x="185783" y="301897"/>
                  <a:pt x="243840" y="261257"/>
                </a:cubicBezTo>
                <a:cubicBezTo>
                  <a:pt x="301897" y="220617"/>
                  <a:pt x="325120" y="110308"/>
                  <a:pt x="348343" y="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0" name="자유형 13"/>
          <p:cNvSpPr>
            <a:spLocks noChangeArrowheads="1"/>
          </p:cNvSpPr>
          <p:nvPr/>
        </p:nvSpPr>
        <p:spPr bwMode="auto">
          <a:xfrm>
            <a:off x="7707059" y="654709"/>
            <a:ext cx="285750" cy="131763"/>
          </a:xfrm>
          <a:custGeom>
            <a:avLst/>
            <a:gdLst>
              <a:gd name="T0" fmla="*/ 0 w 296091"/>
              <a:gd name="T1" fmla="*/ 35925 h 203199"/>
              <a:gd name="T2" fmla="*/ 98205 w 296091"/>
              <a:gd name="T3" fmla="*/ 5132 h 203199"/>
              <a:gd name="T4" fmla="*/ 256846 w 296091"/>
              <a:gd name="T5" fmla="*/ 5132 h 203199"/>
              <a:gd name="T6" fmla="*/ 0 60000 65536"/>
              <a:gd name="T7" fmla="*/ 0 60000 65536"/>
              <a:gd name="T8" fmla="*/ 0 60000 65536"/>
              <a:gd name="T9" fmla="*/ 0 w 296091"/>
              <a:gd name="T10" fmla="*/ 0 h 203199"/>
              <a:gd name="T11" fmla="*/ 296091 w 296091"/>
              <a:gd name="T12" fmla="*/ 203199 h 203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091" h="203199">
                <a:moveTo>
                  <a:pt x="0" y="203199"/>
                </a:moveTo>
                <a:cubicBezTo>
                  <a:pt x="31931" y="130627"/>
                  <a:pt x="63863" y="58056"/>
                  <a:pt x="113211" y="29028"/>
                </a:cubicBezTo>
                <a:cubicBezTo>
                  <a:pt x="162559" y="0"/>
                  <a:pt x="229325" y="14514"/>
                  <a:pt x="296091" y="29028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아래로 구부러진 화살표 12"/>
          <p:cNvSpPr/>
          <p:nvPr/>
        </p:nvSpPr>
        <p:spPr bwMode="auto">
          <a:xfrm flipH="1">
            <a:off x="4000496" y="4572008"/>
            <a:ext cx="3214710" cy="571504"/>
          </a:xfrm>
          <a:prstGeom prst="curvedDownArrow">
            <a:avLst>
              <a:gd name="adj1" fmla="val 46000"/>
              <a:gd name="adj2" fmla="val 102317"/>
              <a:gd name="adj3" fmla="val 35667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getnode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구름 23"/>
          <p:cNvSpPr/>
          <p:nvPr/>
        </p:nvSpPr>
        <p:spPr bwMode="auto">
          <a:xfrm>
            <a:off x="6215074" y="4714884"/>
            <a:ext cx="2143149" cy="1143017"/>
          </a:xfrm>
          <a:prstGeom prst="cloud">
            <a:avLst/>
          </a:prstGeom>
          <a:solidFill>
            <a:schemeClr val="accent5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latinLnBrk="0">
              <a:lnSpc>
                <a:spcPct val="90000"/>
              </a:lnSpc>
              <a:defRPr/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Dynamic</a:t>
            </a:r>
          </a:p>
          <a:p>
            <a:pPr algn="ctr" latinLnBrk="0">
              <a:lnSpc>
                <a:spcPct val="90000"/>
              </a:lnSpc>
              <a:defRPr/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Memory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1639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B175C-8A08-412B-AAB8-25828BBFE1E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ea typeface="맑은 고딕" pitchFamily="50" charset="-127"/>
              </a:rPr>
              <a:t>노드에</a:t>
            </a:r>
            <a:r>
              <a:rPr lang="ko-KR" altLang="en-US" dirty="0">
                <a:ea typeface="맑은 고딕" pitchFamily="50" charset="-127"/>
              </a:rPr>
              <a:t> 대한 메모리 할당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63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4"/>
            <a:ext cx="7704855" cy="27675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200" b="1" dirty="0" err="1">
                <a:ea typeface="맑은 고딕" pitchFamily="50" charset="-127"/>
              </a:rPr>
              <a:t>노드</a:t>
            </a:r>
            <a:r>
              <a:rPr lang="en-US" altLang="ko-KR" sz="2200" dirty="0">
                <a:ea typeface="맑은 고딕" pitchFamily="50" charset="-127"/>
              </a:rPr>
              <a:t>(node): </a:t>
            </a:r>
            <a:r>
              <a:rPr lang="ko-KR" altLang="en-US" sz="2200" dirty="0">
                <a:ea typeface="맑은 고딕" pitchFamily="50" charset="-127"/>
              </a:rPr>
              <a:t>한 개의 데이터원소를 저장하기 위해 동적 메모리</a:t>
            </a:r>
            <a:r>
              <a:rPr lang="en-US" altLang="ko-KR" sz="2200" dirty="0">
                <a:ea typeface="맑은 고딕" pitchFamily="50" charset="-127"/>
              </a:rPr>
              <a:t>(dynamic memory)</a:t>
            </a:r>
            <a:r>
              <a:rPr lang="ko-KR" altLang="en-US" sz="2200" dirty="0">
                <a:ea typeface="맑은 고딕" pitchFamily="50" charset="-127"/>
              </a:rPr>
              <a:t>에 할당된 메모리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200" dirty="0" err="1">
                <a:ea typeface="맑은 고딕" pitchFamily="50" charset="-127"/>
              </a:rPr>
              <a:t>노드를</a:t>
            </a:r>
            <a:r>
              <a:rPr lang="ko-KR" altLang="en-US" sz="2200" dirty="0">
                <a:ea typeface="맑은 고딕" pitchFamily="50" charset="-127"/>
              </a:rPr>
              <a:t> 위한 메모리의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동적 할당</a:t>
            </a:r>
            <a:r>
              <a:rPr lang="en-US" altLang="ko-KR" sz="2200" dirty="0">
                <a:ea typeface="맑은 고딕" pitchFamily="50" charset="-127"/>
              </a:rPr>
              <a:t>(allocation)</a:t>
            </a:r>
            <a:r>
              <a:rPr lang="ko-KR" altLang="en-US" sz="2200" dirty="0">
                <a:ea typeface="맑은 고딕" pitchFamily="50" charset="-127"/>
              </a:rPr>
              <a:t>과 해제</a:t>
            </a:r>
            <a:r>
              <a:rPr lang="en-US" altLang="ko-KR" sz="2200" dirty="0">
                <a:ea typeface="맑은 고딕" pitchFamily="50" charset="-127"/>
              </a:rPr>
              <a:t>(</a:t>
            </a:r>
            <a:r>
              <a:rPr lang="en-US" altLang="ko-KR" sz="2200" dirty="0" err="1">
                <a:ea typeface="맑은 고딕" pitchFamily="50" charset="-127"/>
              </a:rPr>
              <a:t>deallocation</a:t>
            </a:r>
            <a:r>
              <a:rPr lang="en-US" altLang="ko-KR" sz="2200" dirty="0">
                <a:ea typeface="맑은 고딕" pitchFamily="50" charset="-127"/>
              </a:rPr>
              <a:t>)</a:t>
            </a:r>
            <a:r>
              <a:rPr lang="ko-KR" altLang="en-US" sz="2200" dirty="0">
                <a:ea typeface="맑은 고딕" pitchFamily="50" charset="-127"/>
              </a:rPr>
              <a:t>는 실행시간에 </a:t>
            </a:r>
            <a:r>
              <a:rPr lang="en-US" altLang="ko-KR" sz="2200" dirty="0">
                <a:ea typeface="맑은 고딕" pitchFamily="50" charset="-127"/>
              </a:rPr>
              <a:t>system call</a:t>
            </a:r>
            <a:r>
              <a:rPr lang="ko-KR" altLang="en-US" sz="2200" dirty="0">
                <a:ea typeface="맑은 고딕" pitchFamily="50" charset="-127"/>
              </a:rPr>
              <a:t>에 의해 처리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>
                <a:solidFill>
                  <a:schemeClr val="tx2"/>
                </a:solidFill>
                <a:latin typeface="+mn-ea"/>
                <a:ea typeface="+mn-ea"/>
                <a:cs typeface="Times New Roman" pitchFamily="18" charset="0"/>
              </a:rPr>
              <a:t>getnode</a:t>
            </a:r>
            <a:r>
              <a:rPr lang="en-US" altLang="ko-KR" sz="1800" dirty="0">
                <a:latin typeface="+mn-ea"/>
                <a:ea typeface="+mn-ea"/>
                <a:cs typeface="Times New Roman" pitchFamily="18" charset="0"/>
              </a:rPr>
              <a:t>()</a:t>
            </a:r>
            <a:r>
              <a:rPr lang="en-US" altLang="ko-KR" sz="1800" dirty="0">
                <a:latin typeface="+mn-ea"/>
                <a:ea typeface="+mn-ea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ko-KR" altLang="en-US" sz="1800" dirty="0">
                <a:ea typeface="맑은 고딕" pitchFamily="50" charset="-127"/>
              </a:rPr>
              <a:t> 할당하고 그 </a:t>
            </a:r>
            <a:r>
              <a:rPr lang="ko-KR" altLang="en-US" sz="1800" dirty="0" err="1">
                <a:ea typeface="맑은 고딕" pitchFamily="50" charset="-127"/>
              </a:rPr>
              <a:t>노드의</a:t>
            </a:r>
            <a:r>
              <a:rPr lang="ko-KR" altLang="en-US" sz="1800" dirty="0">
                <a:ea typeface="맑은 고딕" pitchFamily="50" charset="-127"/>
              </a:rPr>
              <a:t> 주소를 반환 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동적 메모리가 고갈된 시점이면 </a:t>
            </a:r>
            <a:r>
              <a:rPr lang="ko-KR" altLang="en-US" sz="1800" dirty="0" err="1">
                <a:ea typeface="맑은 고딕" pitchFamily="50" charset="-127"/>
              </a:rPr>
              <a:t>널포인터를</a:t>
            </a:r>
            <a:r>
              <a:rPr lang="ko-KR" altLang="en-US" sz="1800" dirty="0">
                <a:ea typeface="맑은 고딕" pitchFamily="50" charset="-127"/>
              </a:rPr>
              <a:t> 반환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>
                <a:solidFill>
                  <a:schemeClr val="tx2"/>
                </a:solidFill>
                <a:latin typeface="+mn-ea"/>
                <a:ea typeface="+mn-ea"/>
              </a:rPr>
              <a:t>putnode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):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주소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1800" dirty="0">
                <a:ea typeface="맑은 고딕" pitchFamily="50" charset="-127"/>
              </a:rPr>
              <a:t>의 노드에 할당되었던 메모리의 사용을 해제하고 이를 동적 메모리에 반환 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메모리 재활용을 위함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</p:txBody>
      </p:sp>
      <p:sp>
        <p:nvSpPr>
          <p:cNvPr id="16393" name="Rectangle 90"/>
          <p:cNvSpPr>
            <a:spLocks noChangeArrowheads="1"/>
          </p:cNvSpPr>
          <p:nvPr/>
        </p:nvSpPr>
        <p:spPr bwMode="auto">
          <a:xfrm>
            <a:off x="3714744" y="5143512"/>
            <a:ext cx="928680" cy="357173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node</a:t>
            </a:r>
          </a:p>
        </p:txBody>
      </p:sp>
      <p:sp>
        <p:nvSpPr>
          <p:cNvPr id="11" name="위로 구부러진 화살표 10"/>
          <p:cNvSpPr/>
          <p:nvPr/>
        </p:nvSpPr>
        <p:spPr bwMode="auto">
          <a:xfrm>
            <a:off x="4000496" y="5500702"/>
            <a:ext cx="3214710" cy="571504"/>
          </a:xfrm>
          <a:prstGeom prst="curvedUpArrow">
            <a:avLst>
              <a:gd name="adj1" fmla="val 58872"/>
              <a:gd name="adj2" fmla="val 118659"/>
              <a:gd name="adj3" fmla="val 43286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putnode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B53591-184D-48B5-8CE1-BEF6EB8BC8AF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단일연결리스트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2"/>
            <a:ext cx="3816424" cy="4392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연속 </a:t>
            </a:r>
            <a:r>
              <a:rPr lang="ko-KR" altLang="en-US" dirty="0" err="1">
                <a:ea typeface="맑은 고딕" pitchFamily="50" charset="-127"/>
              </a:rPr>
              <a:t>노드로</a:t>
            </a:r>
            <a:r>
              <a:rPr lang="ko-KR" altLang="en-US" dirty="0">
                <a:ea typeface="맑은 고딕" pitchFamily="50" charset="-127"/>
              </a:rPr>
              <a:t> 구성된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가장 단순한 연결 데이터구조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저장내용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(element): </a:t>
            </a:r>
            <a:r>
              <a:rPr lang="ko-KR" altLang="en-US" dirty="0">
                <a:ea typeface="맑은 고딕" pitchFamily="50" charset="-127"/>
              </a:rPr>
              <a:t>데이터원소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링크</a:t>
            </a:r>
            <a:r>
              <a:rPr lang="en-US" altLang="ko-KR" dirty="0">
                <a:ea typeface="맑은 고딕" pitchFamily="50" charset="-127"/>
              </a:rPr>
              <a:t>(link): </a:t>
            </a:r>
            <a:r>
              <a:rPr lang="ko-KR" altLang="en-US" dirty="0">
                <a:ea typeface="맑은 고딕" pitchFamily="50" charset="-127"/>
              </a:rPr>
              <a:t>다음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주소 </a:t>
            </a:r>
            <a:r>
              <a:rPr lang="en-US" altLang="ko-KR" dirty="0">
                <a:ea typeface="맑은 고딕" pitchFamily="50" charset="-127"/>
              </a:rPr>
              <a:t>– </a:t>
            </a:r>
            <a:r>
              <a:rPr lang="ko-KR" altLang="en-US" dirty="0">
                <a:ea typeface="맑은 고딕" pitchFamily="50" charset="-127"/>
              </a:rPr>
              <a:t>다음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노드가</a:t>
            </a:r>
            <a:r>
              <a:rPr lang="ko-KR" altLang="en-US" dirty="0">
                <a:ea typeface="맑은 고딕" pitchFamily="50" charset="-127"/>
              </a:rPr>
              <a:t> 없는 경우 </a:t>
            </a:r>
            <a:r>
              <a:rPr lang="ko-KR" altLang="en-US" dirty="0" err="1">
                <a:ea typeface="맑은 고딕" pitchFamily="50" charset="-127"/>
              </a:rPr>
              <a:t>널링크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dirty="0">
                <a:ea typeface="맑은 고딕" pitchFamily="50" charset="-127"/>
                <a:sym typeface="Symbol" pitchFamily="18" charset="2"/>
              </a:rPr>
              <a:t>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저장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접근점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첫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즉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b="1" dirty="0" err="1">
                <a:ea typeface="맑은 고딕" pitchFamily="50" charset="-127"/>
              </a:rPr>
              <a:t>헤드노드</a:t>
            </a:r>
            <a:r>
              <a:rPr lang="en-US" altLang="ko-KR" dirty="0">
                <a:ea typeface="맑은 고딕" pitchFamily="50" charset="-127"/>
              </a:rPr>
              <a:t>(head node)</a:t>
            </a:r>
            <a:r>
              <a:rPr lang="ko-KR" altLang="en-US" dirty="0">
                <a:ea typeface="맑은 고딕" pitchFamily="50" charset="-127"/>
              </a:rPr>
              <a:t>의 주소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6272213" y="2347913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7711017" y="2286000"/>
            <a:ext cx="67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next</a:t>
            </a:r>
          </a:p>
        </p:txBody>
      </p:sp>
      <p:sp>
        <p:nvSpPr>
          <p:cNvPr id="17417" name="Text Box 13"/>
          <p:cNvSpPr txBox="1">
            <a:spLocks noChangeArrowheads="1"/>
          </p:cNvSpPr>
          <p:nvPr/>
        </p:nvSpPr>
        <p:spPr bwMode="auto">
          <a:xfrm>
            <a:off x="6836610" y="1785938"/>
            <a:ext cx="779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node</a:t>
            </a:r>
          </a:p>
        </p:txBody>
      </p:sp>
      <p:sp>
        <p:nvSpPr>
          <p:cNvPr id="17418" name="AutoShape 14"/>
          <p:cNvSpPr>
            <a:spLocks noChangeArrowheads="1"/>
          </p:cNvSpPr>
          <p:nvPr/>
        </p:nvSpPr>
        <p:spPr bwMode="auto">
          <a:xfrm>
            <a:off x="5929313" y="1785938"/>
            <a:ext cx="2571750" cy="1571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6881813" y="2347913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 flipV="1">
            <a:off x="7186613" y="265271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833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5138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3" name="Rectangle 45"/>
          <p:cNvSpPr>
            <a:spLocks noChangeArrowheads="1"/>
          </p:cNvSpPr>
          <p:nvPr/>
        </p:nvSpPr>
        <p:spPr bwMode="auto">
          <a:xfrm>
            <a:off x="6357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4" name="Rectangle 46"/>
          <p:cNvSpPr>
            <a:spLocks noChangeArrowheads="1"/>
          </p:cNvSpPr>
          <p:nvPr/>
        </p:nvSpPr>
        <p:spPr bwMode="auto">
          <a:xfrm>
            <a:off x="6662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5" name="Rectangle 51"/>
          <p:cNvSpPr>
            <a:spLocks noChangeArrowheads="1"/>
          </p:cNvSpPr>
          <p:nvPr/>
        </p:nvSpPr>
        <p:spPr bwMode="auto">
          <a:xfrm>
            <a:off x="7881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6" name="Rectangle 52"/>
          <p:cNvSpPr>
            <a:spLocks noChangeArrowheads="1"/>
          </p:cNvSpPr>
          <p:nvPr/>
        </p:nvSpPr>
        <p:spPr bwMode="auto">
          <a:xfrm>
            <a:off x="8186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7" name="Text Box 79"/>
          <p:cNvSpPr txBox="1">
            <a:spLocks noChangeArrowheads="1"/>
          </p:cNvSpPr>
          <p:nvPr/>
        </p:nvSpPr>
        <p:spPr bwMode="auto">
          <a:xfrm>
            <a:off x="4928828" y="4286259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28" name="직선 화살표 연결선 40"/>
          <p:cNvCxnSpPr>
            <a:cxnSpLocks noChangeShapeType="1"/>
            <a:endCxn id="17423" idx="1"/>
          </p:cNvCxnSpPr>
          <p:nvPr/>
        </p:nvCxnSpPr>
        <p:spPr bwMode="auto">
          <a:xfrm>
            <a:off x="5286387" y="4857759"/>
            <a:ext cx="1071563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7429" name="직선 화살표 연결선 44"/>
          <p:cNvCxnSpPr>
            <a:cxnSpLocks noChangeShapeType="1"/>
            <a:endCxn id="17425" idx="1"/>
          </p:cNvCxnSpPr>
          <p:nvPr/>
        </p:nvCxnSpPr>
        <p:spPr bwMode="auto">
          <a:xfrm>
            <a:off x="6786575" y="4857759"/>
            <a:ext cx="1095375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7430" name="Text Box 79"/>
          <p:cNvSpPr txBox="1">
            <a:spLocks noChangeArrowheads="1"/>
          </p:cNvSpPr>
          <p:nvPr/>
        </p:nvSpPr>
        <p:spPr bwMode="auto">
          <a:xfrm>
            <a:off x="4857759" y="5500703"/>
            <a:ext cx="500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1" name="Rectangle 52"/>
          <p:cNvSpPr>
            <a:spLocks noChangeArrowheads="1"/>
          </p:cNvSpPr>
          <p:nvPr/>
        </p:nvSpPr>
        <p:spPr bwMode="auto">
          <a:xfrm>
            <a:off x="5857884" y="557214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32" name="직선 화살표 연결선 24"/>
          <p:cNvCxnSpPr>
            <a:cxnSpLocks noChangeShapeType="1"/>
          </p:cNvCxnSpPr>
          <p:nvPr/>
        </p:nvCxnSpPr>
        <p:spPr bwMode="auto">
          <a:xfrm>
            <a:off x="5357822" y="5715015"/>
            <a:ext cx="500062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90B0AA-D8E6-49EC-867F-938089304324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이중연결리스트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3816424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추가 링크를 사용하여 역방향 순회도 가능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저장내용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(element)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링크</a:t>
            </a:r>
            <a:r>
              <a:rPr lang="en-US" altLang="ko-KR" dirty="0">
                <a:ea typeface="맑은 고딕" pitchFamily="50" charset="-127"/>
              </a:rPr>
              <a:t>(link): </a:t>
            </a:r>
            <a:r>
              <a:rPr lang="ko-KR" altLang="en-US" dirty="0">
                <a:ea typeface="맑은 고딕" pitchFamily="50" charset="-127"/>
              </a:rPr>
              <a:t>다음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주소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링크</a:t>
            </a:r>
            <a:r>
              <a:rPr lang="en-US" altLang="ko-KR" dirty="0">
                <a:ea typeface="맑은 고딕" pitchFamily="50" charset="-127"/>
              </a:rPr>
              <a:t>(link): </a:t>
            </a:r>
            <a:r>
              <a:rPr lang="ko-KR" altLang="en-US" dirty="0">
                <a:ea typeface="맑은 고딕" pitchFamily="50" charset="-127"/>
              </a:rPr>
              <a:t>이전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주소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접근점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헤드노드</a:t>
            </a:r>
            <a:r>
              <a:rPr lang="en-US" altLang="ko-KR" dirty="0">
                <a:ea typeface="맑은 고딕" pitchFamily="50" charset="-127"/>
              </a:rPr>
              <a:t>(head node)</a:t>
            </a:r>
            <a:r>
              <a:rPr lang="ko-KR" altLang="en-US" dirty="0">
                <a:ea typeface="맑은 고딕" pitchFamily="50" charset="-127"/>
              </a:rPr>
              <a:t>의 주소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테일노드</a:t>
            </a:r>
            <a:r>
              <a:rPr lang="en-US" altLang="ko-KR" dirty="0">
                <a:ea typeface="맑은 고딕" pitchFamily="50" charset="-127"/>
              </a:rPr>
              <a:t>(tail node)</a:t>
            </a:r>
            <a:r>
              <a:rPr lang="ko-KR" altLang="en-US" dirty="0">
                <a:ea typeface="맑은 고딕" pitchFamily="50" charset="-127"/>
              </a:rPr>
              <a:t>의 주소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6286500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40" name="AutoShape 10"/>
          <p:cNvCxnSpPr>
            <a:cxnSpLocks noChangeShapeType="1"/>
          </p:cNvCxnSpPr>
          <p:nvPr/>
        </p:nvCxnSpPr>
        <p:spPr bwMode="auto">
          <a:xfrm rot="10800000">
            <a:off x="5929313" y="2500313"/>
            <a:ext cx="642937" cy="35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8441" name="Text Box 14"/>
          <p:cNvSpPr txBox="1">
            <a:spLocks noChangeArrowheads="1"/>
          </p:cNvSpPr>
          <p:nvPr/>
        </p:nvSpPr>
        <p:spPr bwMode="auto">
          <a:xfrm>
            <a:off x="6208619" y="2143125"/>
            <a:ext cx="689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prev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2" name="Text Box 15"/>
          <p:cNvSpPr txBox="1">
            <a:spLocks noChangeArrowheads="1"/>
          </p:cNvSpPr>
          <p:nvPr/>
        </p:nvSpPr>
        <p:spPr bwMode="auto">
          <a:xfrm>
            <a:off x="7425267" y="2143125"/>
            <a:ext cx="67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next</a:t>
            </a:r>
          </a:p>
        </p:txBody>
      </p:sp>
      <p:sp>
        <p:nvSpPr>
          <p:cNvPr id="18443" name="Rectangle 17"/>
          <p:cNvSpPr>
            <a:spLocks noChangeArrowheads="1"/>
          </p:cNvSpPr>
          <p:nvPr/>
        </p:nvSpPr>
        <p:spPr bwMode="auto">
          <a:xfrm>
            <a:off x="4529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4" name="Rectangle 35"/>
          <p:cNvSpPr>
            <a:spLocks noChangeArrowheads="1"/>
          </p:cNvSpPr>
          <p:nvPr/>
        </p:nvSpPr>
        <p:spPr bwMode="auto">
          <a:xfrm>
            <a:off x="4833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5" name="Rectangle 36"/>
          <p:cNvSpPr>
            <a:spLocks noChangeArrowheads="1"/>
          </p:cNvSpPr>
          <p:nvPr/>
        </p:nvSpPr>
        <p:spPr bwMode="auto">
          <a:xfrm>
            <a:off x="5138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6" name="Freeform 40"/>
          <p:cNvSpPr>
            <a:spLocks/>
          </p:cNvSpPr>
          <p:nvPr/>
        </p:nvSpPr>
        <p:spPr bwMode="auto">
          <a:xfrm>
            <a:off x="5291150" y="47291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7" name="Rectangle 44"/>
          <p:cNvSpPr>
            <a:spLocks noChangeArrowheads="1"/>
          </p:cNvSpPr>
          <p:nvPr/>
        </p:nvSpPr>
        <p:spPr bwMode="auto">
          <a:xfrm>
            <a:off x="6053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8" name="Rectangle 45"/>
          <p:cNvSpPr>
            <a:spLocks noChangeArrowheads="1"/>
          </p:cNvSpPr>
          <p:nvPr/>
        </p:nvSpPr>
        <p:spPr bwMode="auto">
          <a:xfrm>
            <a:off x="6357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9" name="Rectangle 46"/>
          <p:cNvSpPr>
            <a:spLocks noChangeArrowheads="1"/>
          </p:cNvSpPr>
          <p:nvPr/>
        </p:nvSpPr>
        <p:spPr bwMode="auto">
          <a:xfrm>
            <a:off x="6662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0" name="Freeform 47"/>
          <p:cNvSpPr>
            <a:spLocks/>
          </p:cNvSpPr>
          <p:nvPr/>
        </p:nvSpPr>
        <p:spPr bwMode="auto">
          <a:xfrm>
            <a:off x="6815150" y="47291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1" name="Rectangle 50"/>
          <p:cNvSpPr>
            <a:spLocks noChangeArrowheads="1"/>
          </p:cNvSpPr>
          <p:nvPr/>
        </p:nvSpPr>
        <p:spPr bwMode="auto">
          <a:xfrm>
            <a:off x="7577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2" name="Rectangle 51"/>
          <p:cNvSpPr>
            <a:spLocks noChangeArrowheads="1"/>
          </p:cNvSpPr>
          <p:nvPr/>
        </p:nvSpPr>
        <p:spPr bwMode="auto">
          <a:xfrm>
            <a:off x="7881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3" name="Rectangle 52"/>
          <p:cNvSpPr>
            <a:spLocks noChangeArrowheads="1"/>
          </p:cNvSpPr>
          <p:nvPr/>
        </p:nvSpPr>
        <p:spPr bwMode="auto">
          <a:xfrm>
            <a:off x="8186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4" name="Freeform 41"/>
          <p:cNvSpPr>
            <a:spLocks/>
          </p:cNvSpPr>
          <p:nvPr/>
        </p:nvSpPr>
        <p:spPr bwMode="auto">
          <a:xfrm rot="10800000">
            <a:off x="5443550" y="48815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5" name="Freeform 48"/>
          <p:cNvSpPr>
            <a:spLocks/>
          </p:cNvSpPr>
          <p:nvPr/>
        </p:nvSpPr>
        <p:spPr bwMode="auto">
          <a:xfrm rot="10800000">
            <a:off x="6967550" y="48815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6" name="Text Box 78"/>
          <p:cNvSpPr txBox="1">
            <a:spLocks noChangeArrowheads="1"/>
          </p:cNvSpPr>
          <p:nvPr/>
        </p:nvSpPr>
        <p:spPr bwMode="auto">
          <a:xfrm>
            <a:off x="7500950" y="4286259"/>
            <a:ext cx="1071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Tail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7" name="Text Box 79"/>
          <p:cNvSpPr txBox="1">
            <a:spLocks noChangeArrowheads="1"/>
          </p:cNvSpPr>
          <p:nvPr/>
        </p:nvSpPr>
        <p:spPr bwMode="auto">
          <a:xfrm>
            <a:off x="4429137" y="4286259"/>
            <a:ext cx="107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Head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8" name="Text Box 87"/>
          <p:cNvSpPr txBox="1">
            <a:spLocks noChangeArrowheads="1"/>
          </p:cNvSpPr>
          <p:nvPr/>
        </p:nvSpPr>
        <p:spPr bwMode="auto">
          <a:xfrm>
            <a:off x="6765173" y="1785938"/>
            <a:ext cx="779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node</a:t>
            </a:r>
          </a:p>
        </p:txBody>
      </p:sp>
      <p:sp>
        <p:nvSpPr>
          <p:cNvPr id="18459" name="AutoShape 88"/>
          <p:cNvSpPr>
            <a:spLocks noChangeArrowheads="1"/>
          </p:cNvSpPr>
          <p:nvPr/>
        </p:nvSpPr>
        <p:spPr bwMode="auto">
          <a:xfrm>
            <a:off x="5786438" y="1785938"/>
            <a:ext cx="2714625" cy="1714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0" name="Rectangle 4"/>
          <p:cNvSpPr>
            <a:spLocks noChangeArrowheads="1"/>
          </p:cNvSpPr>
          <p:nvPr/>
        </p:nvSpPr>
        <p:spPr bwMode="auto">
          <a:xfrm>
            <a:off x="7429500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1" name="Rectangle 4"/>
          <p:cNvSpPr>
            <a:spLocks noChangeArrowheads="1"/>
          </p:cNvSpPr>
          <p:nvPr/>
        </p:nvSpPr>
        <p:spPr bwMode="auto">
          <a:xfrm>
            <a:off x="6858000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2" name="AutoShape 12"/>
          <p:cNvCxnSpPr>
            <a:cxnSpLocks noChangeShapeType="1"/>
          </p:cNvCxnSpPr>
          <p:nvPr/>
        </p:nvCxnSpPr>
        <p:spPr bwMode="auto">
          <a:xfrm flipV="1">
            <a:off x="7715250" y="2500313"/>
            <a:ext cx="642938" cy="35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8463" name="Text Box 79"/>
          <p:cNvSpPr txBox="1">
            <a:spLocks noChangeArrowheads="1"/>
          </p:cNvSpPr>
          <p:nvPr/>
        </p:nvSpPr>
        <p:spPr bwMode="auto">
          <a:xfrm>
            <a:off x="4429137" y="5286384"/>
            <a:ext cx="107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Head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4" name="Rectangle 52"/>
          <p:cNvSpPr>
            <a:spLocks noChangeArrowheads="1"/>
          </p:cNvSpPr>
          <p:nvPr/>
        </p:nvSpPr>
        <p:spPr bwMode="auto">
          <a:xfrm>
            <a:off x="6000762" y="5357821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5" name="Text Box 79"/>
          <p:cNvSpPr txBox="1">
            <a:spLocks noChangeArrowheads="1"/>
          </p:cNvSpPr>
          <p:nvPr/>
        </p:nvSpPr>
        <p:spPr bwMode="auto">
          <a:xfrm>
            <a:off x="4429137" y="5715009"/>
            <a:ext cx="107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Tail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6" name="Rectangle 52"/>
          <p:cNvSpPr>
            <a:spLocks noChangeArrowheads="1"/>
          </p:cNvSpPr>
          <p:nvPr/>
        </p:nvSpPr>
        <p:spPr bwMode="auto">
          <a:xfrm>
            <a:off x="6000762" y="5786446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7" name="직선 화살표 연결선 48"/>
          <p:cNvCxnSpPr>
            <a:cxnSpLocks noChangeShapeType="1"/>
            <a:endCxn id="18466" idx="1"/>
          </p:cNvCxnSpPr>
          <p:nvPr/>
        </p:nvCxnSpPr>
        <p:spPr bwMode="auto">
          <a:xfrm>
            <a:off x="5500700" y="5935671"/>
            <a:ext cx="500062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68" name="직선 화살표 연결선 50"/>
          <p:cNvCxnSpPr>
            <a:cxnSpLocks noChangeShapeType="1"/>
          </p:cNvCxnSpPr>
          <p:nvPr/>
        </p:nvCxnSpPr>
        <p:spPr bwMode="auto">
          <a:xfrm>
            <a:off x="5500700" y="5500696"/>
            <a:ext cx="500062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2AAD75-B06F-49AD-A0E9-0FC1A970A44F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원형연결리스트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2"/>
            <a:ext cx="7704856" cy="208652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마지막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링크가 </a:t>
            </a:r>
            <a:r>
              <a:rPr lang="ko-KR" altLang="en-US" dirty="0" err="1">
                <a:ea typeface="맑은 고딕" pitchFamily="50" charset="-127"/>
              </a:rPr>
              <a:t>헤드노드의</a:t>
            </a:r>
            <a:r>
              <a:rPr lang="ko-KR" altLang="en-US" dirty="0">
                <a:ea typeface="맑은 고딕" pitchFamily="50" charset="-127"/>
              </a:rPr>
              <a:t> 주소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접근점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헤드노드의</a:t>
            </a:r>
            <a:r>
              <a:rPr lang="ko-KR" altLang="en-US" dirty="0">
                <a:ea typeface="맑은 고딕" pitchFamily="50" charset="-127"/>
              </a:rPr>
              <a:t> 주소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3" name="Rectangle 35"/>
          <p:cNvSpPr>
            <a:spLocks noChangeArrowheads="1"/>
          </p:cNvSpPr>
          <p:nvPr/>
        </p:nvSpPr>
        <p:spPr bwMode="auto">
          <a:xfrm>
            <a:off x="4833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4" name="Rectangle 36"/>
          <p:cNvSpPr>
            <a:spLocks noChangeArrowheads="1"/>
          </p:cNvSpPr>
          <p:nvPr/>
        </p:nvSpPr>
        <p:spPr bwMode="auto">
          <a:xfrm>
            <a:off x="5138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5" name="Rectangle 45"/>
          <p:cNvSpPr>
            <a:spLocks noChangeArrowheads="1"/>
          </p:cNvSpPr>
          <p:nvPr/>
        </p:nvSpPr>
        <p:spPr bwMode="auto">
          <a:xfrm>
            <a:off x="6357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6" name="Rectangle 46"/>
          <p:cNvSpPr>
            <a:spLocks noChangeArrowheads="1"/>
          </p:cNvSpPr>
          <p:nvPr/>
        </p:nvSpPr>
        <p:spPr bwMode="auto">
          <a:xfrm>
            <a:off x="6662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7" name="Rectangle 51"/>
          <p:cNvSpPr>
            <a:spLocks noChangeArrowheads="1"/>
          </p:cNvSpPr>
          <p:nvPr/>
        </p:nvSpPr>
        <p:spPr bwMode="auto">
          <a:xfrm>
            <a:off x="7881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8" name="Rectangle 52"/>
          <p:cNvSpPr>
            <a:spLocks noChangeArrowheads="1"/>
          </p:cNvSpPr>
          <p:nvPr/>
        </p:nvSpPr>
        <p:spPr bwMode="auto">
          <a:xfrm>
            <a:off x="8186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69" name="직선 화살표 연결선 38"/>
          <p:cNvCxnSpPr>
            <a:cxnSpLocks noChangeShapeType="1"/>
            <a:endCxn id="19465" idx="1"/>
          </p:cNvCxnSpPr>
          <p:nvPr/>
        </p:nvCxnSpPr>
        <p:spPr bwMode="auto">
          <a:xfrm>
            <a:off x="5286390" y="4857760"/>
            <a:ext cx="1071563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9470" name="직선 화살표 연결선 39"/>
          <p:cNvCxnSpPr>
            <a:cxnSpLocks noChangeShapeType="1"/>
            <a:endCxn id="19467" idx="1"/>
          </p:cNvCxnSpPr>
          <p:nvPr/>
        </p:nvCxnSpPr>
        <p:spPr bwMode="auto">
          <a:xfrm>
            <a:off x="6786578" y="4857760"/>
            <a:ext cx="1095375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44" name="원호 43"/>
          <p:cNvSpPr/>
          <p:nvPr/>
        </p:nvSpPr>
        <p:spPr bwMode="auto">
          <a:xfrm rot="5400000">
            <a:off x="6179359" y="3250416"/>
            <a:ext cx="1071563" cy="3286125"/>
          </a:xfrm>
          <a:prstGeom prst="arc">
            <a:avLst>
              <a:gd name="adj1" fmla="val 16180731"/>
              <a:gd name="adj2" fmla="val 512307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2" name="Text Box 79"/>
          <p:cNvSpPr txBox="1">
            <a:spLocks noChangeArrowheads="1"/>
          </p:cNvSpPr>
          <p:nvPr/>
        </p:nvSpPr>
        <p:spPr bwMode="auto">
          <a:xfrm>
            <a:off x="4909780" y="4286259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3" name="Text Box 79"/>
          <p:cNvSpPr txBox="1">
            <a:spLocks noChangeArrowheads="1"/>
          </p:cNvSpPr>
          <p:nvPr/>
        </p:nvSpPr>
        <p:spPr bwMode="auto">
          <a:xfrm>
            <a:off x="4857759" y="5500703"/>
            <a:ext cx="500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4" name="Rectangle 52"/>
          <p:cNvSpPr>
            <a:spLocks noChangeArrowheads="1"/>
          </p:cNvSpPr>
          <p:nvPr/>
        </p:nvSpPr>
        <p:spPr bwMode="auto">
          <a:xfrm>
            <a:off x="5857884" y="557214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75" name="직선 화살표 연결선 29"/>
          <p:cNvCxnSpPr>
            <a:cxnSpLocks noChangeShapeType="1"/>
          </p:cNvCxnSpPr>
          <p:nvPr/>
        </p:nvCxnSpPr>
        <p:spPr bwMode="auto">
          <a:xfrm>
            <a:off x="5357822" y="5715015"/>
            <a:ext cx="500062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72B3B-BBA8-44CC-81F0-5756DA4EBE38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헤더와 트레일러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2"/>
            <a:ext cx="7704856" cy="27363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헤드노드</a:t>
            </a:r>
            <a:r>
              <a:rPr lang="ko-KR" altLang="en-US" sz="2000" dirty="0">
                <a:ea typeface="맑은 고딕" pitchFamily="50" charset="-127"/>
              </a:rPr>
              <a:t> 바로 앞에 특별한 </a:t>
            </a:r>
            <a:r>
              <a:rPr lang="ko-KR" altLang="en-US" sz="2000" b="1" dirty="0">
                <a:ea typeface="맑은 고딕" pitchFamily="50" charset="-127"/>
              </a:rPr>
              <a:t>헤더</a:t>
            </a:r>
            <a:r>
              <a:rPr lang="en-US" altLang="ko-KR" sz="2000" dirty="0">
                <a:ea typeface="맑은 고딕" pitchFamily="50" charset="-127"/>
              </a:rPr>
              <a:t>(header) </a:t>
            </a:r>
            <a:r>
              <a:rPr lang="ko-KR" altLang="en-US" sz="2000" dirty="0" err="1">
                <a:ea typeface="맑은 고딕" pitchFamily="50" charset="-127"/>
              </a:rPr>
              <a:t>노드를</a:t>
            </a:r>
            <a:r>
              <a:rPr lang="ko-KR" altLang="en-US" sz="2000" dirty="0">
                <a:ea typeface="맑은 고딕" pitchFamily="50" charset="-127"/>
              </a:rPr>
              <a:t> 추가하여 작업 편의성을 증진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같은 목적으로 </a:t>
            </a:r>
            <a:r>
              <a:rPr lang="ko-KR" altLang="en-US" sz="2000" dirty="0" err="1">
                <a:ea typeface="맑은 고딕" pitchFamily="50" charset="-127"/>
              </a:rPr>
              <a:t>테일노드</a:t>
            </a:r>
            <a:r>
              <a:rPr lang="ko-KR" altLang="en-US" sz="2000" dirty="0">
                <a:ea typeface="맑은 고딕" pitchFamily="50" charset="-127"/>
              </a:rPr>
              <a:t> 바로 뒤에 </a:t>
            </a:r>
            <a:r>
              <a:rPr lang="ko-KR" altLang="en-US" sz="2000" b="1" dirty="0">
                <a:ea typeface="맑은 고딕" pitchFamily="50" charset="-127"/>
              </a:rPr>
              <a:t>트레일러</a:t>
            </a:r>
            <a:r>
              <a:rPr lang="en-US" altLang="ko-KR" sz="2000" dirty="0">
                <a:ea typeface="맑은 고딕" pitchFamily="50" charset="-127"/>
              </a:rPr>
              <a:t>(trailer) </a:t>
            </a:r>
            <a:r>
              <a:rPr lang="ko-KR" altLang="en-US" sz="2000" dirty="0">
                <a:ea typeface="맑은 고딕" pitchFamily="50" charset="-127"/>
              </a:rPr>
              <a:t>노드 추가 가능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특별노드</a:t>
            </a:r>
            <a:r>
              <a:rPr lang="ko-KR" altLang="en-US" sz="2000" dirty="0">
                <a:ea typeface="맑은 고딕" pitchFamily="50" charset="-127"/>
              </a:rPr>
              <a:t> 저장내용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모조 원소</a:t>
            </a:r>
            <a:r>
              <a:rPr lang="en-US" altLang="ko-KR" sz="1800" dirty="0">
                <a:ea typeface="맑은 고딕" pitchFamily="50" charset="-127"/>
              </a:rPr>
              <a:t>(dummy element)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접근점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>
                <a:ea typeface="맑은 고딕" pitchFamily="50" charset="-127"/>
              </a:rPr>
              <a:t>헤더노드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또는 </a:t>
            </a:r>
            <a:r>
              <a:rPr lang="ko-KR" altLang="en-US" sz="1800" dirty="0" err="1">
                <a:ea typeface="맑은 고딕" pitchFamily="50" charset="-127"/>
              </a:rPr>
              <a:t>트레일러노드</a:t>
            </a:r>
            <a:r>
              <a:rPr lang="en-US" altLang="ko-KR" sz="1800" dirty="0">
                <a:ea typeface="맑은 고딕" pitchFamily="50" charset="-127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의 주소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20487" name="Rectangle 35"/>
          <p:cNvSpPr>
            <a:spLocks noChangeArrowheads="1"/>
          </p:cNvSpPr>
          <p:nvPr/>
        </p:nvSpPr>
        <p:spPr bwMode="auto">
          <a:xfrm>
            <a:off x="4833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8" name="Rectangle 36"/>
          <p:cNvSpPr>
            <a:spLocks noChangeArrowheads="1"/>
          </p:cNvSpPr>
          <p:nvPr/>
        </p:nvSpPr>
        <p:spPr bwMode="auto">
          <a:xfrm>
            <a:off x="5138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9" name="Rectangle 45"/>
          <p:cNvSpPr>
            <a:spLocks noChangeArrowheads="1"/>
          </p:cNvSpPr>
          <p:nvPr/>
        </p:nvSpPr>
        <p:spPr bwMode="auto">
          <a:xfrm>
            <a:off x="6357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0" name="Rectangle 46"/>
          <p:cNvSpPr>
            <a:spLocks noChangeArrowheads="1"/>
          </p:cNvSpPr>
          <p:nvPr/>
        </p:nvSpPr>
        <p:spPr bwMode="auto">
          <a:xfrm>
            <a:off x="6662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1" name="Rectangle 51"/>
          <p:cNvSpPr>
            <a:spLocks noChangeArrowheads="1"/>
          </p:cNvSpPr>
          <p:nvPr/>
        </p:nvSpPr>
        <p:spPr bwMode="auto">
          <a:xfrm>
            <a:off x="7881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2" name="Rectangle 52"/>
          <p:cNvSpPr>
            <a:spLocks noChangeArrowheads="1"/>
          </p:cNvSpPr>
          <p:nvPr/>
        </p:nvSpPr>
        <p:spPr bwMode="auto">
          <a:xfrm>
            <a:off x="8186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3" name="Text Box 79"/>
          <p:cNvSpPr txBox="1">
            <a:spLocks noChangeArrowheads="1"/>
          </p:cNvSpPr>
          <p:nvPr/>
        </p:nvSpPr>
        <p:spPr bwMode="auto">
          <a:xfrm>
            <a:off x="3448066" y="4286260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494" name="직선 화살표 연결선 51"/>
          <p:cNvCxnSpPr>
            <a:cxnSpLocks noChangeShapeType="1"/>
            <a:endCxn id="20489" idx="1"/>
          </p:cNvCxnSpPr>
          <p:nvPr/>
        </p:nvCxnSpPr>
        <p:spPr bwMode="auto">
          <a:xfrm>
            <a:off x="5286391" y="4857760"/>
            <a:ext cx="1071562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20495" name="직선 화살표 연결선 52"/>
          <p:cNvCxnSpPr>
            <a:cxnSpLocks noChangeShapeType="1"/>
            <a:endCxn id="20491" idx="1"/>
          </p:cNvCxnSpPr>
          <p:nvPr/>
        </p:nvCxnSpPr>
        <p:spPr bwMode="auto">
          <a:xfrm>
            <a:off x="6786578" y="4857760"/>
            <a:ext cx="1095375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20496" name="Rectangle 45"/>
          <p:cNvSpPr>
            <a:spLocks noChangeArrowheads="1"/>
          </p:cNvSpPr>
          <p:nvPr/>
        </p:nvSpPr>
        <p:spPr bwMode="auto">
          <a:xfrm>
            <a:off x="3286141" y="471488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7" name="Rectangle 46"/>
          <p:cNvSpPr>
            <a:spLocks noChangeArrowheads="1"/>
          </p:cNvSpPr>
          <p:nvPr/>
        </p:nvSpPr>
        <p:spPr bwMode="auto">
          <a:xfrm>
            <a:off x="3590941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498" name="직선 화살표 연결선 55"/>
          <p:cNvCxnSpPr>
            <a:cxnSpLocks noChangeShapeType="1"/>
            <a:endCxn id="20487" idx="1"/>
          </p:cNvCxnSpPr>
          <p:nvPr/>
        </p:nvCxnSpPr>
        <p:spPr bwMode="auto">
          <a:xfrm>
            <a:off x="3733816" y="4857760"/>
            <a:ext cx="1100137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20499" name="Text Box 79"/>
          <p:cNvSpPr txBox="1">
            <a:spLocks noChangeArrowheads="1"/>
          </p:cNvSpPr>
          <p:nvPr/>
        </p:nvSpPr>
        <p:spPr bwMode="auto">
          <a:xfrm>
            <a:off x="3428992" y="5214950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0" name="Rectangle 45"/>
          <p:cNvSpPr>
            <a:spLocks noChangeArrowheads="1"/>
          </p:cNvSpPr>
          <p:nvPr/>
        </p:nvSpPr>
        <p:spPr bwMode="auto">
          <a:xfrm>
            <a:off x="3286117" y="56435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1" name="Rectangle 46"/>
          <p:cNvSpPr>
            <a:spLocks noChangeArrowheads="1"/>
          </p:cNvSpPr>
          <p:nvPr/>
        </p:nvSpPr>
        <p:spPr bwMode="auto">
          <a:xfrm>
            <a:off x="3590917" y="56435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37C37-9907-4E8A-B324-B21EB68F3EAA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기타 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856" cy="28803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원형 헤더연결리스트</a:t>
            </a:r>
            <a:r>
              <a:rPr lang="en-US" altLang="ko-KR" sz="2000" dirty="0">
                <a:ea typeface="맑은 고딕" pitchFamily="50" charset="-127"/>
              </a:rPr>
              <a:t>(circular header linked lists)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원형 이중연결리스트</a:t>
            </a:r>
            <a:r>
              <a:rPr lang="en-US" altLang="ko-KR" sz="2000" dirty="0">
                <a:ea typeface="맑은 고딕" pitchFamily="50" charset="-127"/>
              </a:rPr>
              <a:t>(circular doubly linked lists)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11" name="Rectangle 35"/>
          <p:cNvSpPr>
            <a:spLocks noChangeArrowheads="1"/>
          </p:cNvSpPr>
          <p:nvPr/>
        </p:nvSpPr>
        <p:spPr bwMode="auto">
          <a:xfrm>
            <a:off x="48339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2" name="Rectangle 36"/>
          <p:cNvSpPr>
            <a:spLocks noChangeArrowheads="1"/>
          </p:cNvSpPr>
          <p:nvPr/>
        </p:nvSpPr>
        <p:spPr bwMode="auto">
          <a:xfrm>
            <a:off x="51387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3" name="Rectangle 45"/>
          <p:cNvSpPr>
            <a:spLocks noChangeArrowheads="1"/>
          </p:cNvSpPr>
          <p:nvPr/>
        </p:nvSpPr>
        <p:spPr bwMode="auto">
          <a:xfrm>
            <a:off x="63579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4" name="Rectangle 46"/>
          <p:cNvSpPr>
            <a:spLocks noChangeArrowheads="1"/>
          </p:cNvSpPr>
          <p:nvPr/>
        </p:nvSpPr>
        <p:spPr bwMode="auto">
          <a:xfrm>
            <a:off x="66627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5" name="Rectangle 51"/>
          <p:cNvSpPr>
            <a:spLocks noChangeArrowheads="1"/>
          </p:cNvSpPr>
          <p:nvPr/>
        </p:nvSpPr>
        <p:spPr bwMode="auto">
          <a:xfrm>
            <a:off x="78819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6" name="Rectangle 52"/>
          <p:cNvSpPr>
            <a:spLocks noChangeArrowheads="1"/>
          </p:cNvSpPr>
          <p:nvPr/>
        </p:nvSpPr>
        <p:spPr bwMode="auto">
          <a:xfrm>
            <a:off x="81867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7" name="Text Box 79"/>
          <p:cNvSpPr txBox="1">
            <a:spLocks noChangeArrowheads="1"/>
          </p:cNvSpPr>
          <p:nvPr/>
        </p:nvSpPr>
        <p:spPr bwMode="auto">
          <a:xfrm>
            <a:off x="3448050" y="1928813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518" name="직선 화살표 연결선 51"/>
          <p:cNvCxnSpPr>
            <a:cxnSpLocks noChangeShapeType="1"/>
            <a:endCxn id="21513" idx="1"/>
          </p:cNvCxnSpPr>
          <p:nvPr/>
        </p:nvCxnSpPr>
        <p:spPr bwMode="auto">
          <a:xfrm>
            <a:off x="5286375" y="2500313"/>
            <a:ext cx="1071563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21519" name="직선 화살표 연결선 52"/>
          <p:cNvCxnSpPr>
            <a:cxnSpLocks noChangeShapeType="1"/>
            <a:endCxn id="21515" idx="1"/>
          </p:cNvCxnSpPr>
          <p:nvPr/>
        </p:nvCxnSpPr>
        <p:spPr bwMode="auto">
          <a:xfrm>
            <a:off x="6786563" y="2500313"/>
            <a:ext cx="1095375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21520" name="Rectangle 45"/>
          <p:cNvSpPr>
            <a:spLocks noChangeArrowheads="1"/>
          </p:cNvSpPr>
          <p:nvPr/>
        </p:nvSpPr>
        <p:spPr bwMode="auto">
          <a:xfrm>
            <a:off x="3286125" y="23574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1" name="Rectangle 46"/>
          <p:cNvSpPr>
            <a:spLocks noChangeArrowheads="1"/>
          </p:cNvSpPr>
          <p:nvPr/>
        </p:nvSpPr>
        <p:spPr bwMode="auto">
          <a:xfrm>
            <a:off x="35909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522" name="직선 화살표 연결선 55"/>
          <p:cNvCxnSpPr>
            <a:cxnSpLocks noChangeShapeType="1"/>
            <a:endCxn id="21511" idx="1"/>
          </p:cNvCxnSpPr>
          <p:nvPr/>
        </p:nvCxnSpPr>
        <p:spPr bwMode="auto">
          <a:xfrm>
            <a:off x="3733800" y="2500313"/>
            <a:ext cx="1100138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57" name="원호 56"/>
          <p:cNvSpPr/>
          <p:nvPr/>
        </p:nvSpPr>
        <p:spPr bwMode="auto">
          <a:xfrm rot="5400000">
            <a:off x="5393531" y="107157"/>
            <a:ext cx="1071563" cy="4857750"/>
          </a:xfrm>
          <a:prstGeom prst="arc">
            <a:avLst>
              <a:gd name="adj1" fmla="val 16180731"/>
              <a:gd name="adj2" fmla="val 519236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4" name="Rectangle 17"/>
          <p:cNvSpPr>
            <a:spLocks noChangeArrowheads="1"/>
          </p:cNvSpPr>
          <p:nvPr/>
        </p:nvSpPr>
        <p:spPr bwMode="auto">
          <a:xfrm>
            <a:off x="4529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5" name="Rectangle 35"/>
          <p:cNvSpPr>
            <a:spLocks noChangeArrowheads="1"/>
          </p:cNvSpPr>
          <p:nvPr/>
        </p:nvSpPr>
        <p:spPr bwMode="auto">
          <a:xfrm>
            <a:off x="4833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6" name="Rectangle 36"/>
          <p:cNvSpPr>
            <a:spLocks noChangeArrowheads="1"/>
          </p:cNvSpPr>
          <p:nvPr/>
        </p:nvSpPr>
        <p:spPr bwMode="auto">
          <a:xfrm>
            <a:off x="5138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7" name="Freeform 40"/>
          <p:cNvSpPr>
            <a:spLocks/>
          </p:cNvSpPr>
          <p:nvPr/>
        </p:nvSpPr>
        <p:spPr bwMode="auto">
          <a:xfrm>
            <a:off x="5291150" y="47291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8" name="Rectangle 44"/>
          <p:cNvSpPr>
            <a:spLocks noChangeArrowheads="1"/>
          </p:cNvSpPr>
          <p:nvPr/>
        </p:nvSpPr>
        <p:spPr bwMode="auto">
          <a:xfrm>
            <a:off x="6053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9" name="Rectangle 45"/>
          <p:cNvSpPr>
            <a:spLocks noChangeArrowheads="1"/>
          </p:cNvSpPr>
          <p:nvPr/>
        </p:nvSpPr>
        <p:spPr bwMode="auto">
          <a:xfrm>
            <a:off x="6357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0" name="Rectangle 46"/>
          <p:cNvSpPr>
            <a:spLocks noChangeArrowheads="1"/>
          </p:cNvSpPr>
          <p:nvPr/>
        </p:nvSpPr>
        <p:spPr bwMode="auto">
          <a:xfrm>
            <a:off x="6662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1" name="Freeform 47"/>
          <p:cNvSpPr>
            <a:spLocks/>
          </p:cNvSpPr>
          <p:nvPr/>
        </p:nvSpPr>
        <p:spPr bwMode="auto">
          <a:xfrm>
            <a:off x="6815150" y="47291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2" name="Rectangle 50"/>
          <p:cNvSpPr>
            <a:spLocks noChangeArrowheads="1"/>
          </p:cNvSpPr>
          <p:nvPr/>
        </p:nvSpPr>
        <p:spPr bwMode="auto">
          <a:xfrm>
            <a:off x="7577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3" name="Rectangle 51"/>
          <p:cNvSpPr>
            <a:spLocks noChangeArrowheads="1"/>
          </p:cNvSpPr>
          <p:nvPr/>
        </p:nvSpPr>
        <p:spPr bwMode="auto">
          <a:xfrm>
            <a:off x="7881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4" name="Rectangle 52"/>
          <p:cNvSpPr>
            <a:spLocks noChangeArrowheads="1"/>
          </p:cNvSpPr>
          <p:nvPr/>
        </p:nvSpPr>
        <p:spPr bwMode="auto">
          <a:xfrm>
            <a:off x="8186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5" name="Freeform 41"/>
          <p:cNvSpPr>
            <a:spLocks/>
          </p:cNvSpPr>
          <p:nvPr/>
        </p:nvSpPr>
        <p:spPr bwMode="auto">
          <a:xfrm rot="10800000">
            <a:off x="5443550" y="48815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6" name="Freeform 48"/>
          <p:cNvSpPr>
            <a:spLocks/>
          </p:cNvSpPr>
          <p:nvPr/>
        </p:nvSpPr>
        <p:spPr bwMode="auto">
          <a:xfrm rot="10800000">
            <a:off x="6967550" y="48815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7" name="Text Box 79"/>
          <p:cNvSpPr txBox="1">
            <a:spLocks noChangeArrowheads="1"/>
          </p:cNvSpPr>
          <p:nvPr/>
        </p:nvSpPr>
        <p:spPr bwMode="auto">
          <a:xfrm>
            <a:off x="4500575" y="4286259"/>
            <a:ext cx="371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원호 71"/>
          <p:cNvSpPr/>
          <p:nvPr/>
        </p:nvSpPr>
        <p:spPr bwMode="auto">
          <a:xfrm rot="5400000">
            <a:off x="6107918" y="3178978"/>
            <a:ext cx="1071563" cy="3429000"/>
          </a:xfrm>
          <a:prstGeom prst="arc">
            <a:avLst>
              <a:gd name="adj1" fmla="val 16180731"/>
              <a:gd name="adj2" fmla="val 513800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9" name="Text Box 79"/>
          <p:cNvSpPr txBox="1">
            <a:spLocks noChangeArrowheads="1"/>
          </p:cNvSpPr>
          <p:nvPr/>
        </p:nvSpPr>
        <p:spPr bwMode="auto">
          <a:xfrm>
            <a:off x="3429000" y="2857500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40" name="Rectangle 45"/>
          <p:cNvSpPr>
            <a:spLocks noChangeArrowheads="1"/>
          </p:cNvSpPr>
          <p:nvPr/>
        </p:nvSpPr>
        <p:spPr bwMode="auto">
          <a:xfrm>
            <a:off x="3286125" y="328612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41" name="Rectangle 46"/>
          <p:cNvSpPr>
            <a:spLocks noChangeArrowheads="1"/>
          </p:cNvSpPr>
          <p:nvPr/>
        </p:nvSpPr>
        <p:spPr bwMode="auto">
          <a:xfrm>
            <a:off x="3590925" y="32861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원호 85"/>
          <p:cNvSpPr/>
          <p:nvPr/>
        </p:nvSpPr>
        <p:spPr bwMode="auto">
          <a:xfrm>
            <a:off x="3519488" y="3429000"/>
            <a:ext cx="428625" cy="357188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원호 73"/>
          <p:cNvSpPr/>
          <p:nvPr/>
        </p:nvSpPr>
        <p:spPr bwMode="auto">
          <a:xfrm rot="16200000">
            <a:off x="5893606" y="3107540"/>
            <a:ext cx="1071562" cy="3429000"/>
          </a:xfrm>
          <a:prstGeom prst="arc">
            <a:avLst>
              <a:gd name="adj1" fmla="val 16180731"/>
              <a:gd name="adj2" fmla="val 513800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44" name="Text Box 79"/>
          <p:cNvSpPr txBox="1">
            <a:spLocks noChangeArrowheads="1"/>
          </p:cNvSpPr>
          <p:nvPr/>
        </p:nvSpPr>
        <p:spPr bwMode="auto">
          <a:xfrm>
            <a:off x="4429131" y="5500703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45" name="Rectangle 52"/>
          <p:cNvSpPr>
            <a:spLocks noChangeArrowheads="1"/>
          </p:cNvSpPr>
          <p:nvPr/>
        </p:nvSpPr>
        <p:spPr bwMode="auto">
          <a:xfrm>
            <a:off x="5429256" y="557214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546" name="직선 화살표 연결선 45"/>
          <p:cNvCxnSpPr>
            <a:cxnSpLocks noChangeShapeType="1"/>
          </p:cNvCxnSpPr>
          <p:nvPr/>
        </p:nvCxnSpPr>
        <p:spPr bwMode="auto">
          <a:xfrm>
            <a:off x="4929194" y="5715015"/>
            <a:ext cx="500062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5F31A0-5634-4F72-871D-713CC315381B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Outline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6429375" cy="2928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3.1 </a:t>
            </a:r>
            <a:r>
              <a:rPr lang="ko-KR" altLang="en-US" b="1" dirty="0">
                <a:ea typeface="맑은 고딕" pitchFamily="50" charset="-127"/>
              </a:rPr>
              <a:t>데이터구조의 기본 재료</a:t>
            </a:r>
            <a:endParaRPr lang="en-US" altLang="ko-KR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3.2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3.3 </a:t>
            </a:r>
            <a:r>
              <a:rPr lang="ko-KR" altLang="en-US" b="1" dirty="0">
                <a:ea typeface="맑은 고딕" pitchFamily="50" charset="-127"/>
              </a:rPr>
              <a:t>연결리스트</a:t>
            </a:r>
            <a:endParaRPr lang="en-US" altLang="ko-KR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4"/>
          <p:cNvSpPr>
            <a:spLocks noChangeArrowheads="1"/>
          </p:cNvSpPr>
          <p:nvPr/>
        </p:nvSpPr>
        <p:spPr bwMode="auto">
          <a:xfrm>
            <a:off x="1433513" y="23574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1" name="Rectangle 45"/>
          <p:cNvSpPr>
            <a:spLocks noChangeArrowheads="1"/>
          </p:cNvSpPr>
          <p:nvPr/>
        </p:nvSpPr>
        <p:spPr bwMode="auto">
          <a:xfrm>
            <a:off x="1738313" y="23574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2" name="Rectangle 46"/>
          <p:cNvSpPr>
            <a:spLocks noChangeArrowheads="1"/>
          </p:cNvSpPr>
          <p:nvPr/>
        </p:nvSpPr>
        <p:spPr bwMode="auto">
          <a:xfrm>
            <a:off x="2043113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3" name="Rectangle 44"/>
          <p:cNvSpPr>
            <a:spLocks noChangeArrowheads="1"/>
          </p:cNvSpPr>
          <p:nvPr/>
        </p:nvSpPr>
        <p:spPr bwMode="auto">
          <a:xfrm>
            <a:off x="757237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4" name="Rectangle 45"/>
          <p:cNvSpPr>
            <a:spLocks noChangeArrowheads="1"/>
          </p:cNvSpPr>
          <p:nvPr/>
        </p:nvSpPr>
        <p:spPr bwMode="auto">
          <a:xfrm>
            <a:off x="7877175" y="23574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Rectangle 46"/>
          <p:cNvSpPr>
            <a:spLocks noChangeArrowheads="1"/>
          </p:cNvSpPr>
          <p:nvPr/>
        </p:nvSpPr>
        <p:spPr bwMode="auto">
          <a:xfrm>
            <a:off x="8181975" y="23574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225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B63AA2-C333-4D04-8C0A-A8B5EBD4503B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2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기타 연결리스트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25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856" cy="30866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헤더 및 트레일러 이중연결리스트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헤더 및 트레일러 원형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이중연결리스트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29813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2" name="Rectangle 35"/>
          <p:cNvSpPr>
            <a:spLocks noChangeArrowheads="1"/>
          </p:cNvSpPr>
          <p:nvPr/>
        </p:nvSpPr>
        <p:spPr bwMode="auto">
          <a:xfrm>
            <a:off x="32861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3" name="Rectangle 36"/>
          <p:cNvSpPr>
            <a:spLocks noChangeArrowheads="1"/>
          </p:cNvSpPr>
          <p:nvPr/>
        </p:nvSpPr>
        <p:spPr bwMode="auto">
          <a:xfrm>
            <a:off x="35909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4" name="Freeform 40"/>
          <p:cNvSpPr>
            <a:spLocks/>
          </p:cNvSpPr>
          <p:nvPr/>
        </p:nvSpPr>
        <p:spPr bwMode="auto">
          <a:xfrm>
            <a:off x="3743325" y="23717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5" name="Rectangle 44"/>
          <p:cNvSpPr>
            <a:spLocks noChangeArrowheads="1"/>
          </p:cNvSpPr>
          <p:nvPr/>
        </p:nvSpPr>
        <p:spPr bwMode="auto">
          <a:xfrm>
            <a:off x="45053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6" name="Rectangle 45"/>
          <p:cNvSpPr>
            <a:spLocks noChangeArrowheads="1"/>
          </p:cNvSpPr>
          <p:nvPr/>
        </p:nvSpPr>
        <p:spPr bwMode="auto">
          <a:xfrm>
            <a:off x="48101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7" name="Rectangle 46"/>
          <p:cNvSpPr>
            <a:spLocks noChangeArrowheads="1"/>
          </p:cNvSpPr>
          <p:nvPr/>
        </p:nvSpPr>
        <p:spPr bwMode="auto">
          <a:xfrm>
            <a:off x="51149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8" name="Freeform 47"/>
          <p:cNvSpPr>
            <a:spLocks/>
          </p:cNvSpPr>
          <p:nvPr/>
        </p:nvSpPr>
        <p:spPr bwMode="auto">
          <a:xfrm>
            <a:off x="5267325" y="23717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9" name="Rectangle 50"/>
          <p:cNvSpPr>
            <a:spLocks noChangeArrowheads="1"/>
          </p:cNvSpPr>
          <p:nvPr/>
        </p:nvSpPr>
        <p:spPr bwMode="auto">
          <a:xfrm>
            <a:off x="60293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0" name="Rectangle 51"/>
          <p:cNvSpPr>
            <a:spLocks noChangeArrowheads="1"/>
          </p:cNvSpPr>
          <p:nvPr/>
        </p:nvSpPr>
        <p:spPr bwMode="auto">
          <a:xfrm>
            <a:off x="63341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1" name="Rectangle 52"/>
          <p:cNvSpPr>
            <a:spLocks noChangeArrowheads="1"/>
          </p:cNvSpPr>
          <p:nvPr/>
        </p:nvSpPr>
        <p:spPr bwMode="auto">
          <a:xfrm>
            <a:off x="66389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2" name="Freeform 53"/>
          <p:cNvSpPr>
            <a:spLocks/>
          </p:cNvSpPr>
          <p:nvPr/>
        </p:nvSpPr>
        <p:spPr bwMode="auto">
          <a:xfrm>
            <a:off x="6791325" y="23717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3" name="Freeform 41"/>
          <p:cNvSpPr>
            <a:spLocks/>
          </p:cNvSpPr>
          <p:nvPr/>
        </p:nvSpPr>
        <p:spPr bwMode="auto">
          <a:xfrm rot="10800000">
            <a:off x="3895725" y="25241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4" name="Freeform 48"/>
          <p:cNvSpPr>
            <a:spLocks/>
          </p:cNvSpPr>
          <p:nvPr/>
        </p:nvSpPr>
        <p:spPr bwMode="auto">
          <a:xfrm rot="10800000">
            <a:off x="5419725" y="25241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5" name="Freeform 54"/>
          <p:cNvSpPr>
            <a:spLocks/>
          </p:cNvSpPr>
          <p:nvPr/>
        </p:nvSpPr>
        <p:spPr bwMode="auto">
          <a:xfrm rot="10800000">
            <a:off x="6943725" y="25241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6" name="Freeform 76"/>
          <p:cNvSpPr>
            <a:spLocks/>
          </p:cNvSpPr>
          <p:nvPr/>
        </p:nvSpPr>
        <p:spPr bwMode="auto">
          <a:xfrm>
            <a:off x="2219325" y="235743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7" name="Freeform 77"/>
          <p:cNvSpPr>
            <a:spLocks/>
          </p:cNvSpPr>
          <p:nvPr/>
        </p:nvSpPr>
        <p:spPr bwMode="auto">
          <a:xfrm rot="10800000">
            <a:off x="2371725" y="250983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8" name="Rectangle 55"/>
          <p:cNvSpPr>
            <a:spLocks noChangeArrowheads="1"/>
          </p:cNvSpPr>
          <p:nvPr/>
        </p:nvSpPr>
        <p:spPr bwMode="auto">
          <a:xfrm>
            <a:off x="1752600" y="200025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9" name="Rectangle 55"/>
          <p:cNvSpPr>
            <a:spLocks noChangeArrowheads="1"/>
          </p:cNvSpPr>
          <p:nvPr/>
        </p:nvSpPr>
        <p:spPr bwMode="auto">
          <a:xfrm>
            <a:off x="7891463" y="200025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1" name="Rectangle 55"/>
          <p:cNvSpPr>
            <a:spLocks noChangeArrowheads="1"/>
          </p:cNvSpPr>
          <p:nvPr/>
        </p:nvSpPr>
        <p:spPr bwMode="auto">
          <a:xfrm>
            <a:off x="1757363" y="280035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2" name="Rectangle 55"/>
          <p:cNvSpPr>
            <a:spLocks noChangeArrowheads="1"/>
          </p:cNvSpPr>
          <p:nvPr/>
        </p:nvSpPr>
        <p:spPr bwMode="auto">
          <a:xfrm>
            <a:off x="3257550" y="280035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3" name="Rectangle 17"/>
          <p:cNvSpPr>
            <a:spLocks noChangeArrowheads="1"/>
          </p:cNvSpPr>
          <p:nvPr/>
        </p:nvSpPr>
        <p:spPr bwMode="auto">
          <a:xfrm>
            <a:off x="1433513" y="31575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4" name="Rectangle 35"/>
          <p:cNvSpPr>
            <a:spLocks noChangeArrowheads="1"/>
          </p:cNvSpPr>
          <p:nvPr/>
        </p:nvSpPr>
        <p:spPr bwMode="auto">
          <a:xfrm>
            <a:off x="1738313" y="31575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5" name="Rectangle 36"/>
          <p:cNvSpPr>
            <a:spLocks noChangeArrowheads="1"/>
          </p:cNvSpPr>
          <p:nvPr/>
        </p:nvSpPr>
        <p:spPr bwMode="auto">
          <a:xfrm>
            <a:off x="2043113" y="31575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6" name="Rectangle 44"/>
          <p:cNvSpPr>
            <a:spLocks noChangeArrowheads="1"/>
          </p:cNvSpPr>
          <p:nvPr/>
        </p:nvSpPr>
        <p:spPr bwMode="auto">
          <a:xfrm>
            <a:off x="2952750" y="31575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7" name="Rectangle 45"/>
          <p:cNvSpPr>
            <a:spLocks noChangeArrowheads="1"/>
          </p:cNvSpPr>
          <p:nvPr/>
        </p:nvSpPr>
        <p:spPr bwMode="auto">
          <a:xfrm>
            <a:off x="3257550" y="31575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8" name="Rectangle 46"/>
          <p:cNvSpPr>
            <a:spLocks noChangeArrowheads="1"/>
          </p:cNvSpPr>
          <p:nvPr/>
        </p:nvSpPr>
        <p:spPr bwMode="auto">
          <a:xfrm>
            <a:off x="3562350" y="31575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9" name="Freeform 34"/>
          <p:cNvSpPr>
            <a:spLocks/>
          </p:cNvSpPr>
          <p:nvPr/>
        </p:nvSpPr>
        <p:spPr bwMode="auto">
          <a:xfrm>
            <a:off x="2195513" y="315753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0" name="Freeform 35"/>
          <p:cNvSpPr>
            <a:spLocks/>
          </p:cNvSpPr>
          <p:nvPr/>
        </p:nvSpPr>
        <p:spPr bwMode="auto">
          <a:xfrm rot="10800000">
            <a:off x="2347913" y="330993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1" name="Rectangle 44"/>
          <p:cNvSpPr>
            <a:spLocks noChangeArrowheads="1"/>
          </p:cNvSpPr>
          <p:nvPr/>
        </p:nvSpPr>
        <p:spPr bwMode="auto">
          <a:xfrm>
            <a:off x="1428750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1733550" y="450056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3" name="Rectangle 46"/>
          <p:cNvSpPr>
            <a:spLocks noChangeArrowheads="1"/>
          </p:cNvSpPr>
          <p:nvPr/>
        </p:nvSpPr>
        <p:spPr bwMode="auto">
          <a:xfrm>
            <a:off x="2038350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4" name="Rectangle 44"/>
          <p:cNvSpPr>
            <a:spLocks noChangeArrowheads="1"/>
          </p:cNvSpPr>
          <p:nvPr/>
        </p:nvSpPr>
        <p:spPr bwMode="auto">
          <a:xfrm>
            <a:off x="756761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5" name="Rectangle 45"/>
          <p:cNvSpPr>
            <a:spLocks noChangeArrowheads="1"/>
          </p:cNvSpPr>
          <p:nvPr/>
        </p:nvSpPr>
        <p:spPr bwMode="auto">
          <a:xfrm>
            <a:off x="7872413" y="450056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6" name="Rectangle 46"/>
          <p:cNvSpPr>
            <a:spLocks noChangeArrowheads="1"/>
          </p:cNvSpPr>
          <p:nvPr/>
        </p:nvSpPr>
        <p:spPr bwMode="auto">
          <a:xfrm>
            <a:off x="817721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7" name="Rectangle 17"/>
          <p:cNvSpPr>
            <a:spLocks noChangeArrowheads="1"/>
          </p:cNvSpPr>
          <p:nvPr/>
        </p:nvSpPr>
        <p:spPr bwMode="auto">
          <a:xfrm>
            <a:off x="29765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8" name="Rectangle 35"/>
          <p:cNvSpPr>
            <a:spLocks noChangeArrowheads="1"/>
          </p:cNvSpPr>
          <p:nvPr/>
        </p:nvSpPr>
        <p:spPr bwMode="auto">
          <a:xfrm>
            <a:off x="32813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9" name="Rectangle 36"/>
          <p:cNvSpPr>
            <a:spLocks noChangeArrowheads="1"/>
          </p:cNvSpPr>
          <p:nvPr/>
        </p:nvSpPr>
        <p:spPr bwMode="auto">
          <a:xfrm>
            <a:off x="35861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0" name="Freeform 40"/>
          <p:cNvSpPr>
            <a:spLocks/>
          </p:cNvSpPr>
          <p:nvPr/>
        </p:nvSpPr>
        <p:spPr bwMode="auto">
          <a:xfrm>
            <a:off x="3738563" y="45148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1" name="Rectangle 44"/>
          <p:cNvSpPr>
            <a:spLocks noChangeArrowheads="1"/>
          </p:cNvSpPr>
          <p:nvPr/>
        </p:nvSpPr>
        <p:spPr bwMode="auto">
          <a:xfrm>
            <a:off x="45005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2" name="Rectangle 45"/>
          <p:cNvSpPr>
            <a:spLocks noChangeArrowheads="1"/>
          </p:cNvSpPr>
          <p:nvPr/>
        </p:nvSpPr>
        <p:spPr bwMode="auto">
          <a:xfrm>
            <a:off x="48053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3" name="Rectangle 46"/>
          <p:cNvSpPr>
            <a:spLocks noChangeArrowheads="1"/>
          </p:cNvSpPr>
          <p:nvPr/>
        </p:nvSpPr>
        <p:spPr bwMode="auto">
          <a:xfrm>
            <a:off x="51101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4" name="Freeform 47"/>
          <p:cNvSpPr>
            <a:spLocks/>
          </p:cNvSpPr>
          <p:nvPr/>
        </p:nvSpPr>
        <p:spPr bwMode="auto">
          <a:xfrm>
            <a:off x="5262563" y="45148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5" name="Rectangle 50"/>
          <p:cNvSpPr>
            <a:spLocks noChangeArrowheads="1"/>
          </p:cNvSpPr>
          <p:nvPr/>
        </p:nvSpPr>
        <p:spPr bwMode="auto">
          <a:xfrm>
            <a:off x="60245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6" name="Rectangle 51"/>
          <p:cNvSpPr>
            <a:spLocks noChangeArrowheads="1"/>
          </p:cNvSpPr>
          <p:nvPr/>
        </p:nvSpPr>
        <p:spPr bwMode="auto">
          <a:xfrm>
            <a:off x="63293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7" name="Rectangle 52"/>
          <p:cNvSpPr>
            <a:spLocks noChangeArrowheads="1"/>
          </p:cNvSpPr>
          <p:nvPr/>
        </p:nvSpPr>
        <p:spPr bwMode="auto">
          <a:xfrm>
            <a:off x="66341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8" name="Freeform 53"/>
          <p:cNvSpPr>
            <a:spLocks/>
          </p:cNvSpPr>
          <p:nvPr/>
        </p:nvSpPr>
        <p:spPr bwMode="auto">
          <a:xfrm>
            <a:off x="6786563" y="45148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9" name="Freeform 41"/>
          <p:cNvSpPr>
            <a:spLocks/>
          </p:cNvSpPr>
          <p:nvPr/>
        </p:nvSpPr>
        <p:spPr bwMode="auto">
          <a:xfrm rot="10800000">
            <a:off x="3890963" y="46672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0" name="Freeform 48"/>
          <p:cNvSpPr>
            <a:spLocks/>
          </p:cNvSpPr>
          <p:nvPr/>
        </p:nvSpPr>
        <p:spPr bwMode="auto">
          <a:xfrm rot="10800000">
            <a:off x="5414963" y="46672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1" name="Freeform 54"/>
          <p:cNvSpPr>
            <a:spLocks/>
          </p:cNvSpPr>
          <p:nvPr/>
        </p:nvSpPr>
        <p:spPr bwMode="auto">
          <a:xfrm rot="10800000">
            <a:off x="6938963" y="46672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2" name="Freeform 76"/>
          <p:cNvSpPr>
            <a:spLocks/>
          </p:cNvSpPr>
          <p:nvPr/>
        </p:nvSpPr>
        <p:spPr bwMode="auto">
          <a:xfrm>
            <a:off x="2214563" y="450056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3" name="Freeform 77"/>
          <p:cNvSpPr>
            <a:spLocks/>
          </p:cNvSpPr>
          <p:nvPr/>
        </p:nvSpPr>
        <p:spPr bwMode="auto">
          <a:xfrm rot="10800000">
            <a:off x="2366963" y="465296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4" name="Rectangle 55"/>
          <p:cNvSpPr>
            <a:spLocks noChangeArrowheads="1"/>
          </p:cNvSpPr>
          <p:nvPr/>
        </p:nvSpPr>
        <p:spPr bwMode="auto">
          <a:xfrm>
            <a:off x="1747838" y="4143375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5" name="Rectangle 55"/>
          <p:cNvSpPr>
            <a:spLocks noChangeArrowheads="1"/>
          </p:cNvSpPr>
          <p:nvPr/>
        </p:nvSpPr>
        <p:spPr bwMode="auto">
          <a:xfrm>
            <a:off x="7886700" y="4143375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6" name="Rectangle 55"/>
          <p:cNvSpPr>
            <a:spLocks noChangeArrowheads="1"/>
          </p:cNvSpPr>
          <p:nvPr/>
        </p:nvSpPr>
        <p:spPr bwMode="auto">
          <a:xfrm>
            <a:off x="1776413" y="5286375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7" name="Rectangle 55"/>
          <p:cNvSpPr>
            <a:spLocks noChangeArrowheads="1"/>
          </p:cNvSpPr>
          <p:nvPr/>
        </p:nvSpPr>
        <p:spPr bwMode="auto">
          <a:xfrm>
            <a:off x="3276600" y="5286375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8" name="Rectangle 17"/>
          <p:cNvSpPr>
            <a:spLocks noChangeArrowheads="1"/>
          </p:cNvSpPr>
          <p:nvPr/>
        </p:nvSpPr>
        <p:spPr bwMode="auto">
          <a:xfrm>
            <a:off x="1452563" y="5643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9" name="Rectangle 35"/>
          <p:cNvSpPr>
            <a:spLocks noChangeArrowheads="1"/>
          </p:cNvSpPr>
          <p:nvPr/>
        </p:nvSpPr>
        <p:spPr bwMode="auto">
          <a:xfrm>
            <a:off x="1757363" y="564356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0" name="Rectangle 36"/>
          <p:cNvSpPr>
            <a:spLocks noChangeArrowheads="1"/>
          </p:cNvSpPr>
          <p:nvPr/>
        </p:nvSpPr>
        <p:spPr bwMode="auto">
          <a:xfrm>
            <a:off x="2062163" y="5643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1" name="Rectangle 44"/>
          <p:cNvSpPr>
            <a:spLocks noChangeArrowheads="1"/>
          </p:cNvSpPr>
          <p:nvPr/>
        </p:nvSpPr>
        <p:spPr bwMode="auto">
          <a:xfrm>
            <a:off x="2971800" y="5643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2" name="Rectangle 45"/>
          <p:cNvSpPr>
            <a:spLocks noChangeArrowheads="1"/>
          </p:cNvSpPr>
          <p:nvPr/>
        </p:nvSpPr>
        <p:spPr bwMode="auto">
          <a:xfrm>
            <a:off x="3276600" y="564356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3" name="Rectangle 46"/>
          <p:cNvSpPr>
            <a:spLocks noChangeArrowheads="1"/>
          </p:cNvSpPr>
          <p:nvPr/>
        </p:nvSpPr>
        <p:spPr bwMode="auto">
          <a:xfrm>
            <a:off x="3581400" y="5643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4" name="Freeform 34"/>
          <p:cNvSpPr>
            <a:spLocks/>
          </p:cNvSpPr>
          <p:nvPr/>
        </p:nvSpPr>
        <p:spPr bwMode="auto">
          <a:xfrm>
            <a:off x="2214563" y="564356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5" name="Freeform 35"/>
          <p:cNvSpPr>
            <a:spLocks/>
          </p:cNvSpPr>
          <p:nvPr/>
        </p:nvSpPr>
        <p:spPr bwMode="auto">
          <a:xfrm rot="10800000">
            <a:off x="2366963" y="579596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원호 111"/>
          <p:cNvSpPr/>
          <p:nvPr/>
        </p:nvSpPr>
        <p:spPr bwMode="auto">
          <a:xfrm rot="16200000">
            <a:off x="4357688" y="1285875"/>
            <a:ext cx="1071562" cy="6643688"/>
          </a:xfrm>
          <a:prstGeom prst="arc">
            <a:avLst>
              <a:gd name="adj1" fmla="val 16180731"/>
              <a:gd name="adj2" fmla="val 526680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원호 112"/>
          <p:cNvSpPr/>
          <p:nvPr/>
        </p:nvSpPr>
        <p:spPr bwMode="auto">
          <a:xfrm rot="5400000">
            <a:off x="2393156" y="4893469"/>
            <a:ext cx="785813" cy="1857375"/>
          </a:xfrm>
          <a:prstGeom prst="arc">
            <a:avLst>
              <a:gd name="adj1" fmla="val 16180731"/>
              <a:gd name="adj2" fmla="val 491170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원호 114"/>
          <p:cNvSpPr/>
          <p:nvPr/>
        </p:nvSpPr>
        <p:spPr bwMode="auto">
          <a:xfrm rot="16200000">
            <a:off x="2178845" y="4822031"/>
            <a:ext cx="785812" cy="1857375"/>
          </a:xfrm>
          <a:prstGeom prst="arc">
            <a:avLst>
              <a:gd name="adj1" fmla="val 16180731"/>
              <a:gd name="adj2" fmla="val 491170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원호 56"/>
          <p:cNvSpPr/>
          <p:nvPr/>
        </p:nvSpPr>
        <p:spPr bwMode="auto">
          <a:xfrm rot="5400000">
            <a:off x="4500562" y="1357313"/>
            <a:ext cx="1071563" cy="6643688"/>
          </a:xfrm>
          <a:prstGeom prst="arc">
            <a:avLst>
              <a:gd name="adj1" fmla="val 16180731"/>
              <a:gd name="adj2" fmla="val 526680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51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CC7FF-0708-4240-B7FB-7F1812503BAC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데이터구조의 기본 재료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3"/>
            <a:ext cx="7704855" cy="33723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건물과 비유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데이터구조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재료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자재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구조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알고리즘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조명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냉난방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환기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개폐 시스템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기본 재료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배열</a:t>
            </a:r>
            <a:endParaRPr lang="en-US" altLang="ko-KR" sz="20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연결리스트</a:t>
            </a:r>
            <a:endParaRPr lang="en-US" altLang="ko-KR" sz="20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차후의 고급 데이터구조를 구축하는 기본 재료 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추상적이기 보다는 </a:t>
            </a:r>
            <a:r>
              <a:rPr lang="ko-KR" altLang="en-US" sz="2400" dirty="0" smtClean="0">
                <a:ea typeface="맑은 고딕" pitchFamily="50" charset="-127"/>
              </a:rPr>
              <a:t>구체적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>
                <a:ea typeface="맑은 고딕" pitchFamily="50" charset="-127"/>
              </a:rPr>
              <a:t>컴퓨터 구조에 가까움</a:t>
            </a:r>
            <a:r>
              <a:rPr lang="en-US" altLang="ko-KR" sz="2400" dirty="0">
                <a:ea typeface="맑은 고딕" pitchFamily="50" charset="-127"/>
              </a:rPr>
              <a:t>)</a:t>
            </a:r>
          </a:p>
        </p:txBody>
      </p:sp>
      <p:pic>
        <p:nvPicPr>
          <p:cNvPr id="1026" name="Picture 2" descr="C:\Users\kook\AppData\Local\Microsoft\Windows\Temporary Internet Files\Content.IE5\YRQFUUCW\MC9002280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290" y="188640"/>
            <a:ext cx="140440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0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uzzle3"/>
          <p:cNvSpPr>
            <a:spLocks noEditPoints="1" noChangeArrowheads="1"/>
          </p:cNvSpPr>
          <p:nvPr/>
        </p:nvSpPr>
        <p:spPr bwMode="auto">
          <a:xfrm>
            <a:off x="6615782" y="332085"/>
            <a:ext cx="684212" cy="930275"/>
          </a:xfrm>
          <a:custGeom>
            <a:avLst/>
            <a:gdLst>
              <a:gd name="T0" fmla="*/ 10433505 w 21600"/>
              <a:gd name="T1" fmla="*/ 29295394 h 21600"/>
              <a:gd name="T2" fmla="*/ 20635074 w 21600"/>
              <a:gd name="T3" fmla="*/ 39085242 h 21600"/>
              <a:gd name="T4" fmla="*/ 13233895 w 21600"/>
              <a:gd name="T5" fmla="*/ 25579248 h 21600"/>
              <a:gd name="T6" fmla="*/ 20635074 w 21600"/>
              <a:gd name="T7" fmla="*/ 13020405 h 21600"/>
              <a:gd name="T8" fmla="*/ 10542947 w 21600"/>
              <a:gd name="T9" fmla="*/ 96387 h 21600"/>
              <a:gd name="T10" fmla="*/ 694824 w 21600"/>
              <a:gd name="T11" fmla="*/ 12607079 h 21600"/>
              <a:gd name="T12" fmla="*/ 8096983 w 21600"/>
              <a:gd name="T13" fmla="*/ 25069578 h 21600"/>
              <a:gd name="T14" fmla="*/ 694824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Puzzle3"/>
          <p:cNvSpPr>
            <a:spLocks noEditPoints="1" noChangeArrowheads="1"/>
          </p:cNvSpPr>
          <p:nvPr/>
        </p:nvSpPr>
        <p:spPr bwMode="auto">
          <a:xfrm>
            <a:off x="7874669" y="332085"/>
            <a:ext cx="684213" cy="930275"/>
          </a:xfrm>
          <a:custGeom>
            <a:avLst/>
            <a:gdLst>
              <a:gd name="T0" fmla="*/ 10433520 w 21600"/>
              <a:gd name="T1" fmla="*/ 29295394 h 21600"/>
              <a:gd name="T2" fmla="*/ 20635104 w 21600"/>
              <a:gd name="T3" fmla="*/ 39085242 h 21600"/>
              <a:gd name="T4" fmla="*/ 13233914 w 21600"/>
              <a:gd name="T5" fmla="*/ 25579248 h 21600"/>
              <a:gd name="T6" fmla="*/ 20635104 w 21600"/>
              <a:gd name="T7" fmla="*/ 13020405 h 21600"/>
              <a:gd name="T8" fmla="*/ 10542962 w 21600"/>
              <a:gd name="T9" fmla="*/ 96387 h 21600"/>
              <a:gd name="T10" fmla="*/ 694825 w 21600"/>
              <a:gd name="T11" fmla="*/ 12607079 h 21600"/>
              <a:gd name="T12" fmla="*/ 8096995 w 21600"/>
              <a:gd name="T13" fmla="*/ 25069578 h 21600"/>
              <a:gd name="T14" fmla="*/ 694825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Puzzle1"/>
          <p:cNvSpPr>
            <a:spLocks noEditPoints="1" noChangeArrowheads="1"/>
          </p:cNvSpPr>
          <p:nvPr/>
        </p:nvSpPr>
        <p:spPr bwMode="auto">
          <a:xfrm>
            <a:off x="7026944" y="613073"/>
            <a:ext cx="1104900" cy="646112"/>
          </a:xfrm>
          <a:custGeom>
            <a:avLst/>
            <a:gdLst>
              <a:gd name="T0" fmla="*/ 43857877 w 21600"/>
              <a:gd name="T1" fmla="*/ 18835660 h 21600"/>
              <a:gd name="T2" fmla="*/ 44476212 w 21600"/>
              <a:gd name="T3" fmla="*/ 465560 h 21600"/>
              <a:gd name="T4" fmla="*/ 12379227 w 21600"/>
              <a:gd name="T5" fmla="*/ 764926 h 21600"/>
              <a:gd name="T6" fmla="*/ 13204525 w 21600"/>
              <a:gd name="T7" fmla="*/ 18769524 h 21600"/>
              <a:gd name="T8" fmla="*/ 28324216 w 21600"/>
              <a:gd name="T9" fmla="*/ 11514242 h 21600"/>
              <a:gd name="T10" fmla="*/ 28413324 w 21600"/>
              <a:gd name="T11" fmla="*/ 7786977 h 21600"/>
              <a:gd name="T12" fmla="*/ 56590835 w 21600"/>
              <a:gd name="T13" fmla="*/ 8936162 h 21600"/>
              <a:gd name="T14" fmla="*/ 146706 w 21600"/>
              <a:gd name="T15" fmla="*/ 893616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Puzzle1"/>
          <p:cNvSpPr>
            <a:spLocks noEditPoints="1" noChangeArrowheads="1"/>
          </p:cNvSpPr>
          <p:nvPr/>
        </p:nvSpPr>
        <p:spPr bwMode="auto">
          <a:xfrm>
            <a:off x="5758532" y="617835"/>
            <a:ext cx="1106487" cy="644525"/>
          </a:xfrm>
          <a:custGeom>
            <a:avLst/>
            <a:gdLst>
              <a:gd name="T0" fmla="*/ 43920871 w 21600"/>
              <a:gd name="T1" fmla="*/ 18789367 h 21600"/>
              <a:gd name="T2" fmla="*/ 44540094 w 21600"/>
              <a:gd name="T3" fmla="*/ 464416 h 21600"/>
              <a:gd name="T4" fmla="*/ 12397007 w 21600"/>
              <a:gd name="T5" fmla="*/ 763046 h 21600"/>
              <a:gd name="T6" fmla="*/ 13223491 w 21600"/>
              <a:gd name="T7" fmla="*/ 18723392 h 21600"/>
              <a:gd name="T8" fmla="*/ 28364899 w 21600"/>
              <a:gd name="T9" fmla="*/ 11485942 h 21600"/>
              <a:gd name="T10" fmla="*/ 28454135 w 21600"/>
              <a:gd name="T11" fmla="*/ 7767838 h 21600"/>
              <a:gd name="T12" fmla="*/ 56672118 w 21600"/>
              <a:gd name="T13" fmla="*/ 8914199 h 21600"/>
              <a:gd name="T14" fmla="*/ 146917 w 21600"/>
              <a:gd name="T15" fmla="*/ 89141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6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51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CC7FF-0708-4240-B7FB-7F1812503BAC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68248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배열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3"/>
            <a:ext cx="7704855" cy="33723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배열</a:t>
            </a:r>
            <a:r>
              <a:rPr lang="en-US" altLang="ko-KR" sz="2400" dirty="0">
                <a:ea typeface="맑은 고딕" pitchFamily="50" charset="-127"/>
              </a:rPr>
              <a:t>(array): </a:t>
            </a:r>
            <a:r>
              <a:rPr lang="ko-KR" altLang="en-US" sz="2400" dirty="0">
                <a:ea typeface="맑은 고딕" pitchFamily="50" charset="-127"/>
              </a:rPr>
              <a:t>순차 기억장소에 할당된 유한 개수의 동일 </a:t>
            </a:r>
            <a:r>
              <a:rPr lang="ko-KR" altLang="en-US" sz="2400" dirty="0" err="1">
                <a:ea typeface="맑은 고딕" pitchFamily="50" charset="-127"/>
              </a:rPr>
              <a:t>자료형</a:t>
            </a:r>
            <a:r>
              <a:rPr lang="ko-KR" altLang="en-US" sz="2400" dirty="0">
                <a:ea typeface="맑은 고딕" pitchFamily="50" charset="-127"/>
              </a:rPr>
              <a:t> 데이터원소들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err="1">
                <a:ea typeface="맑은 고딕" pitchFamily="50" charset="-127"/>
              </a:rPr>
              <a:t>배열명</a:t>
            </a:r>
            <a:r>
              <a:rPr lang="en-US" altLang="ko-KR" sz="2000" dirty="0">
                <a:ea typeface="맑은 고딕" pitchFamily="50" charset="-127"/>
              </a:rPr>
              <a:t>(array name),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배열 전체를 일컫는 기호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배열크기</a:t>
            </a:r>
            <a:r>
              <a:rPr lang="en-US" altLang="ko-KR" sz="2000" dirty="0">
                <a:ea typeface="맑은 고딕" pitchFamily="50" charset="-127"/>
              </a:rPr>
              <a:t>(array size),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원소를 저장하는 셀들의 개수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배열첨자</a:t>
            </a:r>
            <a:r>
              <a:rPr lang="en-US" altLang="ko-KR" sz="2000" dirty="0">
                <a:ea typeface="맑은 고딕" pitchFamily="50" charset="-127"/>
              </a:rPr>
              <a:t>(array index),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셀의 순위</a:t>
            </a:r>
            <a:r>
              <a:rPr lang="en-US" altLang="ko-KR" sz="2000" dirty="0">
                <a:ea typeface="맑은 고딕" pitchFamily="50" charset="-127"/>
              </a:rPr>
              <a:t> (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상대적 위치</a:t>
            </a:r>
            <a:r>
              <a:rPr lang="en-US" altLang="ko-KR" sz="2000" dirty="0">
                <a:ea typeface="맑은 고딕" pitchFamily="50" charset="-127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시작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 </a:t>
            </a:r>
            <a:r>
              <a:rPr lang="ko-KR" altLang="en-US" sz="1800" dirty="0">
                <a:ea typeface="맑은 고딕" pitchFamily="50" charset="-127"/>
              </a:rPr>
              <a:t>또는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일반적으로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1800" dirty="0">
                <a:ea typeface="맑은 고딕" pitchFamily="50" charset="-127"/>
              </a:rPr>
              <a:t>(lower bound)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끝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– 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또는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일반적으로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1800" dirty="0">
                <a:ea typeface="맑은 고딕" pitchFamily="50" charset="-127"/>
              </a:rPr>
              <a:t>(upper bound)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배열원소</a:t>
            </a:r>
            <a:r>
              <a:rPr lang="en-US" altLang="ko-KR" sz="2000" dirty="0">
                <a:ea typeface="맑은 고딕" pitchFamily="50" charset="-127"/>
              </a:rPr>
              <a:t>(array element),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ea typeface="맑은 고딕" pitchFamily="50" charset="-127"/>
              </a:rPr>
              <a:t>: </a:t>
            </a:r>
            <a:r>
              <a:rPr lang="ko-KR" altLang="en-US" sz="2000" dirty="0">
                <a:ea typeface="맑은 고딕" pitchFamily="50" charset="-127"/>
              </a:rPr>
              <a:t>배열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>
                <a:ea typeface="맑은 고딕" pitchFamily="50" charset="-127"/>
              </a:rPr>
              <a:t>의 첨자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에 저장된 원소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배열표시</a:t>
            </a:r>
            <a:r>
              <a:rPr lang="en-US" altLang="ko-KR" sz="2000" dirty="0">
                <a:ea typeface="맑은 고딕" pitchFamily="50" charset="-127"/>
              </a:rPr>
              <a:t>(array denotation):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 b="1" i="1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5131" name="Rectangle 58"/>
          <p:cNvSpPr>
            <a:spLocks noChangeArrowheads="1"/>
          </p:cNvSpPr>
          <p:nvPr/>
        </p:nvSpPr>
        <p:spPr bwMode="auto">
          <a:xfrm>
            <a:off x="6000760" y="4873426"/>
            <a:ext cx="10001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</a:rPr>
              <a:t>[0..7]</a:t>
            </a:r>
            <a:endParaRPr kumimoji="0" lang="en-US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2" name="Rectangle 61"/>
          <p:cNvSpPr>
            <a:spLocks noChangeArrowheads="1"/>
          </p:cNvSpPr>
          <p:nvPr/>
        </p:nvSpPr>
        <p:spPr bwMode="auto">
          <a:xfrm>
            <a:off x="5572135" y="5817502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3" name="Rectangle 90"/>
          <p:cNvSpPr>
            <a:spLocks noChangeArrowheads="1"/>
          </p:cNvSpPr>
          <p:nvPr/>
        </p:nvSpPr>
        <p:spPr bwMode="auto">
          <a:xfrm>
            <a:off x="6500823" y="5286385"/>
            <a:ext cx="500062" cy="500062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[4]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4" name="Rectangle 130"/>
          <p:cNvSpPr>
            <a:spLocks noChangeArrowheads="1"/>
          </p:cNvSpPr>
          <p:nvPr/>
        </p:nvSpPr>
        <p:spPr bwMode="auto">
          <a:xfrm>
            <a:off x="6572260" y="5817502"/>
            <a:ext cx="354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5" name="Rectangle 65"/>
          <p:cNvSpPr>
            <a:spLocks noChangeArrowheads="1"/>
          </p:cNvSpPr>
          <p:nvPr/>
        </p:nvSpPr>
        <p:spPr bwMode="auto">
          <a:xfrm>
            <a:off x="8072448" y="5817502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6" name="Rectangle 90"/>
          <p:cNvSpPr>
            <a:spLocks noChangeArrowheads="1"/>
          </p:cNvSpPr>
          <p:nvPr/>
        </p:nvSpPr>
        <p:spPr bwMode="auto">
          <a:xfrm>
            <a:off x="7500948" y="5286385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7" name="Rectangle 90"/>
          <p:cNvSpPr>
            <a:spLocks noChangeArrowheads="1"/>
          </p:cNvSpPr>
          <p:nvPr/>
        </p:nvSpPr>
        <p:spPr bwMode="auto">
          <a:xfrm>
            <a:off x="7000885" y="5286385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8" name="Rectangle 90"/>
          <p:cNvSpPr>
            <a:spLocks noChangeArrowheads="1"/>
          </p:cNvSpPr>
          <p:nvPr/>
        </p:nvSpPr>
        <p:spPr bwMode="auto">
          <a:xfrm>
            <a:off x="6000760" y="5286385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9" name="Rectangle 90"/>
          <p:cNvSpPr>
            <a:spLocks noChangeArrowheads="1"/>
          </p:cNvSpPr>
          <p:nvPr/>
        </p:nvSpPr>
        <p:spPr bwMode="auto">
          <a:xfrm>
            <a:off x="5500698" y="5286385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0" name="Rectangle 90"/>
          <p:cNvSpPr>
            <a:spLocks noChangeArrowheads="1"/>
          </p:cNvSpPr>
          <p:nvPr/>
        </p:nvSpPr>
        <p:spPr bwMode="auto">
          <a:xfrm>
            <a:off x="5000635" y="5286385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1" name="Rectangle 90"/>
          <p:cNvSpPr>
            <a:spLocks noChangeArrowheads="1"/>
          </p:cNvSpPr>
          <p:nvPr/>
        </p:nvSpPr>
        <p:spPr bwMode="auto">
          <a:xfrm>
            <a:off x="4500573" y="5286385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2" name="Rectangle 90"/>
          <p:cNvSpPr>
            <a:spLocks noChangeArrowheads="1"/>
          </p:cNvSpPr>
          <p:nvPr/>
        </p:nvSpPr>
        <p:spPr bwMode="auto">
          <a:xfrm>
            <a:off x="8001010" y="5286385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3" name="Rectangle 61"/>
          <p:cNvSpPr>
            <a:spLocks noChangeArrowheads="1"/>
          </p:cNvSpPr>
          <p:nvPr/>
        </p:nvSpPr>
        <p:spPr bwMode="auto">
          <a:xfrm>
            <a:off x="4572010" y="5817502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4" name="Rectangle 61"/>
          <p:cNvSpPr>
            <a:spLocks noChangeArrowheads="1"/>
          </p:cNvSpPr>
          <p:nvPr/>
        </p:nvSpPr>
        <p:spPr bwMode="auto">
          <a:xfrm>
            <a:off x="5072073" y="5817502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5" name="Rectangle 130"/>
          <p:cNvSpPr>
            <a:spLocks noChangeArrowheads="1"/>
          </p:cNvSpPr>
          <p:nvPr/>
        </p:nvSpPr>
        <p:spPr bwMode="auto">
          <a:xfrm>
            <a:off x="6072198" y="5817502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6" name="Rectangle 130"/>
          <p:cNvSpPr>
            <a:spLocks noChangeArrowheads="1"/>
          </p:cNvSpPr>
          <p:nvPr/>
        </p:nvSpPr>
        <p:spPr bwMode="auto">
          <a:xfrm>
            <a:off x="7072323" y="5817502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7" name="Rectangle 130"/>
          <p:cNvSpPr>
            <a:spLocks noChangeArrowheads="1"/>
          </p:cNvSpPr>
          <p:nvPr/>
        </p:nvSpPr>
        <p:spPr bwMode="auto">
          <a:xfrm>
            <a:off x="7572385" y="5817502"/>
            <a:ext cx="354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971600" y="5215145"/>
            <a:ext cx="345638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latinLnBrk="0">
              <a:defRPr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atinLnBrk="0">
              <a:defRPr/>
            </a:pP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한 학생의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과목에서의 점수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9" name="Puzzle3"/>
          <p:cNvSpPr>
            <a:spLocks noEditPoints="1" noChangeArrowheads="1"/>
          </p:cNvSpPr>
          <p:nvPr/>
        </p:nvSpPr>
        <p:spPr bwMode="auto">
          <a:xfrm>
            <a:off x="6660232" y="260648"/>
            <a:ext cx="684212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697185674 w 21600"/>
              <a:gd name="T11" fmla="*/ 2147483647 h 21600"/>
              <a:gd name="T12" fmla="*/ 2147483647 w 21600"/>
              <a:gd name="T13" fmla="*/ 2147483647 h 21600"/>
              <a:gd name="T14" fmla="*/ 69718567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0" name="Puzzle3"/>
          <p:cNvSpPr>
            <a:spLocks noEditPoints="1" noChangeArrowheads="1"/>
          </p:cNvSpPr>
          <p:nvPr/>
        </p:nvSpPr>
        <p:spPr bwMode="auto">
          <a:xfrm>
            <a:off x="7919119" y="260648"/>
            <a:ext cx="684213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697188721 w 21600"/>
              <a:gd name="T11" fmla="*/ 2147483647 h 21600"/>
              <a:gd name="T12" fmla="*/ 2147483647 w 21600"/>
              <a:gd name="T13" fmla="*/ 2147483647 h 21600"/>
              <a:gd name="T14" fmla="*/ 697188721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1" name="Puzzle1"/>
          <p:cNvSpPr>
            <a:spLocks noEditPoints="1" noChangeArrowheads="1"/>
          </p:cNvSpPr>
          <p:nvPr/>
        </p:nvSpPr>
        <p:spPr bwMode="auto">
          <a:xfrm>
            <a:off x="7071394" y="541635"/>
            <a:ext cx="1104900" cy="6461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6566968 h 21600"/>
              <a:gd name="T4" fmla="*/ 2147483647 w 21600"/>
              <a:gd name="T5" fmla="*/ 68442940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3871892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2" name="Puzzle1"/>
          <p:cNvSpPr>
            <a:spLocks noEditPoints="1" noChangeArrowheads="1"/>
          </p:cNvSpPr>
          <p:nvPr/>
        </p:nvSpPr>
        <p:spPr bwMode="auto">
          <a:xfrm>
            <a:off x="5802982" y="546398"/>
            <a:ext cx="1106487" cy="6445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3503339 h 21600"/>
              <a:gd name="T4" fmla="*/ 2147483647 w 21600"/>
              <a:gd name="T5" fmla="*/ 679395228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5528925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 rot="19871679">
            <a:off x="7050565" y="491779"/>
            <a:ext cx="1831214" cy="1067151"/>
            <a:chOff x="365125" y="4613275"/>
            <a:chExt cx="1784350" cy="1011238"/>
          </a:xfrm>
        </p:grpSpPr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520700" y="4862513"/>
              <a:ext cx="152400" cy="134938"/>
            </a:xfrm>
            <a:custGeom>
              <a:avLst/>
              <a:gdLst/>
              <a:ahLst/>
              <a:cxnLst>
                <a:cxn ang="0">
                  <a:pos x="97" y="169"/>
                </a:cxn>
                <a:cxn ang="0">
                  <a:pos x="89" y="169"/>
                </a:cxn>
                <a:cxn ang="0">
                  <a:pos x="82" y="168"/>
                </a:cxn>
                <a:cxn ang="0">
                  <a:pos x="74" y="166"/>
                </a:cxn>
                <a:cxn ang="0">
                  <a:pos x="66" y="162"/>
                </a:cxn>
                <a:cxn ang="0">
                  <a:pos x="59" y="159"/>
                </a:cxn>
                <a:cxn ang="0">
                  <a:pos x="52" y="154"/>
                </a:cxn>
                <a:cxn ang="0">
                  <a:pos x="45" y="148"/>
                </a:cxn>
                <a:cxn ang="0">
                  <a:pos x="38" y="143"/>
                </a:cxn>
                <a:cxn ang="0">
                  <a:pos x="30" y="133"/>
                </a:cxn>
                <a:cxn ang="0">
                  <a:pos x="22" y="122"/>
                </a:cxn>
                <a:cxn ang="0">
                  <a:pos x="15" y="110"/>
                </a:cxn>
                <a:cxn ang="0">
                  <a:pos x="10" y="98"/>
                </a:cxn>
                <a:cxn ang="0">
                  <a:pos x="6" y="84"/>
                </a:cxn>
                <a:cxn ang="0">
                  <a:pos x="2" y="70"/>
                </a:cxn>
                <a:cxn ang="0">
                  <a:pos x="1" y="55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1" y="19"/>
                </a:cxn>
                <a:cxn ang="0">
                  <a:pos x="2" y="9"/>
                </a:cxn>
                <a:cxn ang="0">
                  <a:pos x="5" y="0"/>
                </a:cxn>
                <a:cxn ang="0">
                  <a:pos x="189" y="0"/>
                </a:cxn>
                <a:cxn ang="0">
                  <a:pos x="191" y="9"/>
                </a:cxn>
                <a:cxn ang="0">
                  <a:pos x="192" y="19"/>
                </a:cxn>
                <a:cxn ang="0">
                  <a:pos x="194" y="30"/>
                </a:cxn>
                <a:cxn ang="0">
                  <a:pos x="194" y="40"/>
                </a:cxn>
                <a:cxn ang="0">
                  <a:pos x="191" y="65"/>
                </a:cxn>
                <a:cxn ang="0">
                  <a:pos x="186" y="90"/>
                </a:cxn>
                <a:cxn ang="0">
                  <a:pos x="177" y="111"/>
                </a:cxn>
                <a:cxn ang="0">
                  <a:pos x="166" y="131"/>
                </a:cxn>
                <a:cxn ang="0">
                  <a:pos x="151" y="147"/>
                </a:cxn>
                <a:cxn ang="0">
                  <a:pos x="135" y="159"/>
                </a:cxn>
                <a:cxn ang="0">
                  <a:pos x="116" y="167"/>
                </a:cxn>
                <a:cxn ang="0">
                  <a:pos x="97" y="169"/>
                </a:cxn>
              </a:cxnLst>
              <a:rect l="0" t="0" r="r" b="b"/>
              <a:pathLst>
                <a:path w="194" h="169">
                  <a:moveTo>
                    <a:pt x="97" y="169"/>
                  </a:moveTo>
                  <a:lnTo>
                    <a:pt x="89" y="169"/>
                  </a:lnTo>
                  <a:lnTo>
                    <a:pt x="82" y="168"/>
                  </a:lnTo>
                  <a:lnTo>
                    <a:pt x="74" y="166"/>
                  </a:lnTo>
                  <a:lnTo>
                    <a:pt x="66" y="162"/>
                  </a:lnTo>
                  <a:lnTo>
                    <a:pt x="59" y="159"/>
                  </a:lnTo>
                  <a:lnTo>
                    <a:pt x="52" y="154"/>
                  </a:lnTo>
                  <a:lnTo>
                    <a:pt x="45" y="148"/>
                  </a:lnTo>
                  <a:lnTo>
                    <a:pt x="38" y="143"/>
                  </a:lnTo>
                  <a:lnTo>
                    <a:pt x="30" y="133"/>
                  </a:lnTo>
                  <a:lnTo>
                    <a:pt x="22" y="122"/>
                  </a:lnTo>
                  <a:lnTo>
                    <a:pt x="15" y="110"/>
                  </a:lnTo>
                  <a:lnTo>
                    <a:pt x="10" y="98"/>
                  </a:lnTo>
                  <a:lnTo>
                    <a:pt x="6" y="84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1" y="19"/>
                  </a:lnTo>
                  <a:lnTo>
                    <a:pt x="2" y="9"/>
                  </a:lnTo>
                  <a:lnTo>
                    <a:pt x="5" y="0"/>
                  </a:lnTo>
                  <a:lnTo>
                    <a:pt x="189" y="0"/>
                  </a:lnTo>
                  <a:lnTo>
                    <a:pt x="191" y="9"/>
                  </a:lnTo>
                  <a:lnTo>
                    <a:pt x="192" y="19"/>
                  </a:lnTo>
                  <a:lnTo>
                    <a:pt x="194" y="30"/>
                  </a:lnTo>
                  <a:lnTo>
                    <a:pt x="194" y="40"/>
                  </a:lnTo>
                  <a:lnTo>
                    <a:pt x="191" y="65"/>
                  </a:lnTo>
                  <a:lnTo>
                    <a:pt x="186" y="90"/>
                  </a:lnTo>
                  <a:lnTo>
                    <a:pt x="177" y="111"/>
                  </a:lnTo>
                  <a:lnTo>
                    <a:pt x="166" y="131"/>
                  </a:lnTo>
                  <a:lnTo>
                    <a:pt x="151" y="147"/>
                  </a:lnTo>
                  <a:lnTo>
                    <a:pt x="135" y="159"/>
                  </a:lnTo>
                  <a:lnTo>
                    <a:pt x="116" y="167"/>
                  </a:lnTo>
                  <a:lnTo>
                    <a:pt x="97" y="1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536575" y="4791075"/>
              <a:ext cx="120650" cy="39688"/>
            </a:xfrm>
            <a:custGeom>
              <a:avLst/>
              <a:gdLst/>
              <a:ahLst/>
              <a:cxnLst>
                <a:cxn ang="0">
                  <a:pos x="152" y="48"/>
                </a:cxn>
                <a:cxn ang="0">
                  <a:pos x="0" y="48"/>
                </a:cxn>
                <a:cxn ang="0">
                  <a:pos x="3" y="43"/>
                </a:cxn>
                <a:cxn ang="0">
                  <a:pos x="8" y="37"/>
                </a:cxn>
                <a:cxn ang="0">
                  <a:pos x="12" y="31"/>
                </a:cxn>
                <a:cxn ang="0">
                  <a:pos x="17" y="25"/>
                </a:cxn>
                <a:cxn ang="0">
                  <a:pos x="24" y="19"/>
                </a:cxn>
                <a:cxn ang="0">
                  <a:pos x="31" y="14"/>
                </a:cxn>
                <a:cxn ang="0">
                  <a:pos x="38" y="9"/>
                </a:cxn>
                <a:cxn ang="0">
                  <a:pos x="45" y="6"/>
                </a:cxn>
                <a:cxn ang="0">
                  <a:pos x="53" y="3"/>
                </a:cxn>
                <a:cxn ang="0">
                  <a:pos x="61" y="1"/>
                </a:cxn>
                <a:cxn ang="0">
                  <a:pos x="68" y="0"/>
                </a:cxn>
                <a:cxn ang="0">
                  <a:pos x="76" y="0"/>
                </a:cxn>
                <a:cxn ang="0">
                  <a:pos x="84" y="0"/>
                </a:cxn>
                <a:cxn ang="0">
                  <a:pos x="91" y="1"/>
                </a:cxn>
                <a:cxn ang="0">
                  <a:pos x="99" y="3"/>
                </a:cxn>
                <a:cxn ang="0">
                  <a:pos x="107" y="6"/>
                </a:cxn>
                <a:cxn ang="0">
                  <a:pos x="114" y="9"/>
                </a:cxn>
                <a:cxn ang="0">
                  <a:pos x="121" y="14"/>
                </a:cxn>
                <a:cxn ang="0">
                  <a:pos x="128" y="19"/>
                </a:cxn>
                <a:cxn ang="0">
                  <a:pos x="135" y="25"/>
                </a:cxn>
                <a:cxn ang="0">
                  <a:pos x="139" y="31"/>
                </a:cxn>
                <a:cxn ang="0">
                  <a:pos x="144" y="37"/>
                </a:cxn>
                <a:cxn ang="0">
                  <a:pos x="148" y="43"/>
                </a:cxn>
                <a:cxn ang="0">
                  <a:pos x="152" y="48"/>
                </a:cxn>
              </a:cxnLst>
              <a:rect l="0" t="0" r="r" b="b"/>
              <a:pathLst>
                <a:path w="152" h="48">
                  <a:moveTo>
                    <a:pt x="152" y="48"/>
                  </a:moveTo>
                  <a:lnTo>
                    <a:pt x="0" y="48"/>
                  </a:lnTo>
                  <a:lnTo>
                    <a:pt x="3" y="43"/>
                  </a:lnTo>
                  <a:lnTo>
                    <a:pt x="8" y="37"/>
                  </a:lnTo>
                  <a:lnTo>
                    <a:pt x="12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4"/>
                  </a:lnTo>
                  <a:lnTo>
                    <a:pt x="38" y="9"/>
                  </a:lnTo>
                  <a:lnTo>
                    <a:pt x="45" y="6"/>
                  </a:lnTo>
                  <a:lnTo>
                    <a:pt x="53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4"/>
                  </a:lnTo>
                  <a:lnTo>
                    <a:pt x="128" y="19"/>
                  </a:lnTo>
                  <a:lnTo>
                    <a:pt x="135" y="25"/>
                  </a:lnTo>
                  <a:lnTo>
                    <a:pt x="139" y="31"/>
                  </a:lnTo>
                  <a:lnTo>
                    <a:pt x="144" y="37"/>
                  </a:lnTo>
                  <a:lnTo>
                    <a:pt x="148" y="43"/>
                  </a:lnTo>
                  <a:lnTo>
                    <a:pt x="152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365125" y="4613275"/>
              <a:ext cx="1784350" cy="1011238"/>
            </a:xfrm>
            <a:custGeom>
              <a:avLst/>
              <a:gdLst/>
              <a:ahLst/>
              <a:cxnLst>
                <a:cxn ang="0">
                  <a:pos x="2198" y="409"/>
                </a:cxn>
                <a:cxn ang="0">
                  <a:pos x="2173" y="396"/>
                </a:cxn>
                <a:cxn ang="0">
                  <a:pos x="2149" y="400"/>
                </a:cxn>
                <a:cxn ang="0">
                  <a:pos x="2126" y="395"/>
                </a:cxn>
                <a:cxn ang="0">
                  <a:pos x="2107" y="383"/>
                </a:cxn>
                <a:cxn ang="0">
                  <a:pos x="2096" y="364"/>
                </a:cxn>
                <a:cxn ang="0">
                  <a:pos x="2094" y="341"/>
                </a:cxn>
                <a:cxn ang="0">
                  <a:pos x="2101" y="319"/>
                </a:cxn>
                <a:cxn ang="0">
                  <a:pos x="2114" y="302"/>
                </a:cxn>
                <a:cxn ang="0">
                  <a:pos x="2136" y="289"/>
                </a:cxn>
                <a:cxn ang="0">
                  <a:pos x="2148" y="264"/>
                </a:cxn>
                <a:cxn ang="0">
                  <a:pos x="2056" y="0"/>
                </a:cxn>
                <a:cxn ang="0">
                  <a:pos x="1091" y="340"/>
                </a:cxn>
                <a:cxn ang="0">
                  <a:pos x="1079" y="365"/>
                </a:cxn>
                <a:cxn ang="0">
                  <a:pos x="1012" y="422"/>
                </a:cxn>
                <a:cxn ang="0">
                  <a:pos x="996" y="373"/>
                </a:cxn>
                <a:cxn ang="0">
                  <a:pos x="19" y="718"/>
                </a:cxn>
                <a:cxn ang="0">
                  <a:pos x="6" y="743"/>
                </a:cxn>
                <a:cxn ang="0">
                  <a:pos x="101" y="1010"/>
                </a:cxn>
                <a:cxn ang="0">
                  <a:pos x="121" y="999"/>
                </a:cxn>
                <a:cxn ang="0">
                  <a:pos x="124" y="999"/>
                </a:cxn>
                <a:cxn ang="0">
                  <a:pos x="137" y="995"/>
                </a:cxn>
                <a:cxn ang="0">
                  <a:pos x="161" y="996"/>
                </a:cxn>
                <a:cxn ang="0">
                  <a:pos x="181" y="1005"/>
                </a:cxn>
                <a:cxn ang="0">
                  <a:pos x="197" y="1021"/>
                </a:cxn>
                <a:cxn ang="0">
                  <a:pos x="204" y="1043"/>
                </a:cxn>
                <a:cxn ang="0">
                  <a:pos x="203" y="1065"/>
                </a:cxn>
                <a:cxn ang="0">
                  <a:pos x="192" y="1084"/>
                </a:cxn>
                <a:cxn ang="0">
                  <a:pos x="174" y="1099"/>
                </a:cxn>
                <a:cxn ang="0">
                  <a:pos x="162" y="1106"/>
                </a:cxn>
                <a:cxn ang="0">
                  <a:pos x="158" y="1106"/>
                </a:cxn>
                <a:cxn ang="0">
                  <a:pos x="136" y="1112"/>
                </a:cxn>
                <a:cxn ang="0">
                  <a:pos x="187" y="1255"/>
                </a:cxn>
                <a:cxn ang="0">
                  <a:pos x="212" y="1268"/>
                </a:cxn>
                <a:cxn ang="0">
                  <a:pos x="2248" y="550"/>
                </a:cxn>
              </a:cxnLst>
              <a:rect l="0" t="0" r="r" b="b"/>
              <a:pathLst>
                <a:path w="2248" h="1275">
                  <a:moveTo>
                    <a:pt x="2242" y="531"/>
                  </a:moveTo>
                  <a:lnTo>
                    <a:pt x="2198" y="409"/>
                  </a:lnTo>
                  <a:lnTo>
                    <a:pt x="2193" y="391"/>
                  </a:lnTo>
                  <a:lnTo>
                    <a:pt x="2173" y="396"/>
                  </a:lnTo>
                  <a:lnTo>
                    <a:pt x="2160" y="400"/>
                  </a:lnTo>
                  <a:lnTo>
                    <a:pt x="2149" y="400"/>
                  </a:lnTo>
                  <a:lnTo>
                    <a:pt x="2137" y="399"/>
                  </a:lnTo>
                  <a:lnTo>
                    <a:pt x="2126" y="395"/>
                  </a:lnTo>
                  <a:lnTo>
                    <a:pt x="2117" y="390"/>
                  </a:lnTo>
                  <a:lnTo>
                    <a:pt x="2107" y="383"/>
                  </a:lnTo>
                  <a:lnTo>
                    <a:pt x="2101" y="375"/>
                  </a:lnTo>
                  <a:lnTo>
                    <a:pt x="2096" y="364"/>
                  </a:lnTo>
                  <a:lnTo>
                    <a:pt x="2094" y="353"/>
                  </a:lnTo>
                  <a:lnTo>
                    <a:pt x="2094" y="341"/>
                  </a:lnTo>
                  <a:lnTo>
                    <a:pt x="2096" y="331"/>
                  </a:lnTo>
                  <a:lnTo>
                    <a:pt x="2101" y="319"/>
                  </a:lnTo>
                  <a:lnTo>
                    <a:pt x="2106" y="310"/>
                  </a:lnTo>
                  <a:lnTo>
                    <a:pt x="2114" y="302"/>
                  </a:lnTo>
                  <a:lnTo>
                    <a:pt x="2125" y="295"/>
                  </a:lnTo>
                  <a:lnTo>
                    <a:pt x="2136" y="289"/>
                  </a:lnTo>
                  <a:lnTo>
                    <a:pt x="2155" y="284"/>
                  </a:lnTo>
                  <a:lnTo>
                    <a:pt x="2148" y="264"/>
                  </a:lnTo>
                  <a:lnTo>
                    <a:pt x="2061" y="20"/>
                  </a:lnTo>
                  <a:lnTo>
                    <a:pt x="2056" y="0"/>
                  </a:lnTo>
                  <a:lnTo>
                    <a:pt x="2036" y="7"/>
                  </a:lnTo>
                  <a:lnTo>
                    <a:pt x="1091" y="340"/>
                  </a:lnTo>
                  <a:lnTo>
                    <a:pt x="1072" y="347"/>
                  </a:lnTo>
                  <a:lnTo>
                    <a:pt x="1079" y="365"/>
                  </a:lnTo>
                  <a:lnTo>
                    <a:pt x="1089" y="394"/>
                  </a:lnTo>
                  <a:lnTo>
                    <a:pt x="1012" y="422"/>
                  </a:lnTo>
                  <a:lnTo>
                    <a:pt x="1001" y="392"/>
                  </a:lnTo>
                  <a:lnTo>
                    <a:pt x="996" y="373"/>
                  </a:lnTo>
                  <a:lnTo>
                    <a:pt x="976" y="380"/>
                  </a:lnTo>
                  <a:lnTo>
                    <a:pt x="19" y="718"/>
                  </a:lnTo>
                  <a:lnTo>
                    <a:pt x="0" y="725"/>
                  </a:lnTo>
                  <a:lnTo>
                    <a:pt x="6" y="743"/>
                  </a:lnTo>
                  <a:lnTo>
                    <a:pt x="93" y="989"/>
                  </a:lnTo>
                  <a:lnTo>
                    <a:pt x="101" y="1010"/>
                  </a:lnTo>
                  <a:lnTo>
                    <a:pt x="120" y="1000"/>
                  </a:lnTo>
                  <a:lnTo>
                    <a:pt x="121" y="999"/>
                  </a:lnTo>
                  <a:lnTo>
                    <a:pt x="122" y="999"/>
                  </a:lnTo>
                  <a:lnTo>
                    <a:pt x="124" y="999"/>
                  </a:lnTo>
                  <a:lnTo>
                    <a:pt x="125" y="998"/>
                  </a:lnTo>
                  <a:lnTo>
                    <a:pt x="137" y="995"/>
                  </a:lnTo>
                  <a:lnTo>
                    <a:pt x="149" y="995"/>
                  </a:lnTo>
                  <a:lnTo>
                    <a:pt x="161" y="996"/>
                  </a:lnTo>
                  <a:lnTo>
                    <a:pt x="172" y="999"/>
                  </a:lnTo>
                  <a:lnTo>
                    <a:pt x="181" y="1005"/>
                  </a:lnTo>
                  <a:lnTo>
                    <a:pt x="190" y="1012"/>
                  </a:lnTo>
                  <a:lnTo>
                    <a:pt x="197" y="1021"/>
                  </a:lnTo>
                  <a:lnTo>
                    <a:pt x="202" y="1031"/>
                  </a:lnTo>
                  <a:lnTo>
                    <a:pt x="204" y="1043"/>
                  </a:lnTo>
                  <a:lnTo>
                    <a:pt x="204" y="1055"/>
                  </a:lnTo>
                  <a:lnTo>
                    <a:pt x="203" y="1065"/>
                  </a:lnTo>
                  <a:lnTo>
                    <a:pt x="199" y="1075"/>
                  </a:lnTo>
                  <a:lnTo>
                    <a:pt x="192" y="1084"/>
                  </a:lnTo>
                  <a:lnTo>
                    <a:pt x="184" y="1093"/>
                  </a:lnTo>
                  <a:lnTo>
                    <a:pt x="174" y="1099"/>
                  </a:lnTo>
                  <a:lnTo>
                    <a:pt x="163" y="1105"/>
                  </a:lnTo>
                  <a:lnTo>
                    <a:pt x="162" y="1106"/>
                  </a:lnTo>
                  <a:lnTo>
                    <a:pt x="161" y="1106"/>
                  </a:lnTo>
                  <a:lnTo>
                    <a:pt x="158" y="1106"/>
                  </a:lnTo>
                  <a:lnTo>
                    <a:pt x="157" y="1108"/>
                  </a:lnTo>
                  <a:lnTo>
                    <a:pt x="136" y="1112"/>
                  </a:lnTo>
                  <a:lnTo>
                    <a:pt x="143" y="1133"/>
                  </a:lnTo>
                  <a:lnTo>
                    <a:pt x="187" y="1255"/>
                  </a:lnTo>
                  <a:lnTo>
                    <a:pt x="194" y="1275"/>
                  </a:lnTo>
                  <a:lnTo>
                    <a:pt x="212" y="1268"/>
                  </a:lnTo>
                  <a:lnTo>
                    <a:pt x="2230" y="557"/>
                  </a:lnTo>
                  <a:lnTo>
                    <a:pt x="2248" y="550"/>
                  </a:lnTo>
                  <a:lnTo>
                    <a:pt x="2242" y="5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06400" y="4652963"/>
              <a:ext cx="1703387" cy="930275"/>
            </a:xfrm>
            <a:custGeom>
              <a:avLst/>
              <a:gdLst/>
              <a:ahLst/>
              <a:cxnLst>
                <a:cxn ang="0">
                  <a:pos x="137" y="1087"/>
                </a:cxn>
                <a:cxn ang="0">
                  <a:pos x="153" y="1076"/>
                </a:cxn>
                <a:cxn ang="0">
                  <a:pos x="166" y="1065"/>
                </a:cxn>
                <a:cxn ang="0">
                  <a:pos x="177" y="1051"/>
                </a:cxn>
                <a:cxn ang="0">
                  <a:pos x="186" y="1035"/>
                </a:cxn>
                <a:cxn ang="0">
                  <a:pos x="191" y="1019"/>
                </a:cxn>
                <a:cxn ang="0">
                  <a:pos x="194" y="1001"/>
                </a:cxn>
                <a:cxn ang="0">
                  <a:pos x="194" y="983"/>
                </a:cxn>
                <a:cxn ang="0">
                  <a:pos x="189" y="966"/>
                </a:cxn>
                <a:cxn ang="0">
                  <a:pos x="181" y="949"/>
                </a:cxn>
                <a:cxn ang="0">
                  <a:pos x="171" y="936"/>
                </a:cxn>
                <a:cxn ang="0">
                  <a:pos x="158" y="923"/>
                </a:cxn>
                <a:cxn ang="0">
                  <a:pos x="143" y="914"/>
                </a:cxn>
                <a:cxn ang="0">
                  <a:pos x="127" y="908"/>
                </a:cxn>
                <a:cxn ang="0">
                  <a:pos x="110" y="903"/>
                </a:cxn>
                <a:cxn ang="0">
                  <a:pos x="91" y="903"/>
                </a:cxn>
                <a:cxn ang="0">
                  <a:pos x="73" y="906"/>
                </a:cxn>
                <a:cxn ang="0">
                  <a:pos x="0" y="697"/>
                </a:cxn>
                <a:cxn ang="0">
                  <a:pos x="919" y="372"/>
                </a:cxn>
                <a:cxn ang="0">
                  <a:pos x="930" y="401"/>
                </a:cxn>
                <a:cxn ang="0">
                  <a:pos x="937" y="421"/>
                </a:cxn>
                <a:cxn ang="0">
                  <a:pos x="955" y="414"/>
                </a:cxn>
                <a:cxn ang="0">
                  <a:pos x="1070" y="373"/>
                </a:cxn>
                <a:cxn ang="0">
                  <a:pos x="1089" y="366"/>
                </a:cxn>
                <a:cxn ang="0">
                  <a:pos x="1082" y="348"/>
                </a:cxn>
                <a:cxn ang="0">
                  <a:pos x="1071" y="319"/>
                </a:cxn>
                <a:cxn ang="0">
                  <a:pos x="1979" y="0"/>
                </a:cxn>
                <a:cxn ang="0">
                  <a:pos x="2053" y="208"/>
                </a:cxn>
                <a:cxn ang="0">
                  <a:pos x="2039" y="219"/>
                </a:cxn>
                <a:cxn ang="0">
                  <a:pos x="2026" y="230"/>
                </a:cxn>
                <a:cxn ang="0">
                  <a:pos x="2017" y="244"/>
                </a:cxn>
                <a:cxn ang="0">
                  <a:pos x="2009" y="259"/>
                </a:cxn>
                <a:cxn ang="0">
                  <a:pos x="2005" y="275"/>
                </a:cxn>
                <a:cxn ang="0">
                  <a:pos x="2002" y="291"/>
                </a:cxn>
                <a:cxn ang="0">
                  <a:pos x="2003" y="309"/>
                </a:cxn>
                <a:cxn ang="0">
                  <a:pos x="2007" y="325"/>
                </a:cxn>
                <a:cxn ang="0">
                  <a:pos x="2014" y="341"/>
                </a:cxn>
                <a:cxn ang="0">
                  <a:pos x="2024" y="355"/>
                </a:cxn>
                <a:cxn ang="0">
                  <a:pos x="2036" y="366"/>
                </a:cxn>
                <a:cxn ang="0">
                  <a:pos x="2050" y="376"/>
                </a:cxn>
                <a:cxn ang="0">
                  <a:pos x="2066" y="382"/>
                </a:cxn>
                <a:cxn ang="0">
                  <a:pos x="2082" y="387"/>
                </a:cxn>
                <a:cxn ang="0">
                  <a:pos x="2099" y="388"/>
                </a:cxn>
                <a:cxn ang="0">
                  <a:pos x="2116" y="387"/>
                </a:cxn>
                <a:cxn ang="0">
                  <a:pos x="2146" y="474"/>
                </a:cxn>
                <a:cxn ang="0">
                  <a:pos x="167" y="1172"/>
                </a:cxn>
                <a:cxn ang="0">
                  <a:pos x="137" y="1087"/>
                </a:cxn>
              </a:cxnLst>
              <a:rect l="0" t="0" r="r" b="b"/>
              <a:pathLst>
                <a:path w="2146" h="1172">
                  <a:moveTo>
                    <a:pt x="137" y="1087"/>
                  </a:moveTo>
                  <a:lnTo>
                    <a:pt x="153" y="1076"/>
                  </a:lnTo>
                  <a:lnTo>
                    <a:pt x="166" y="1065"/>
                  </a:lnTo>
                  <a:lnTo>
                    <a:pt x="177" y="1051"/>
                  </a:lnTo>
                  <a:lnTo>
                    <a:pt x="186" y="1035"/>
                  </a:lnTo>
                  <a:lnTo>
                    <a:pt x="191" y="1019"/>
                  </a:lnTo>
                  <a:lnTo>
                    <a:pt x="194" y="1001"/>
                  </a:lnTo>
                  <a:lnTo>
                    <a:pt x="194" y="983"/>
                  </a:lnTo>
                  <a:lnTo>
                    <a:pt x="189" y="966"/>
                  </a:lnTo>
                  <a:lnTo>
                    <a:pt x="181" y="949"/>
                  </a:lnTo>
                  <a:lnTo>
                    <a:pt x="171" y="936"/>
                  </a:lnTo>
                  <a:lnTo>
                    <a:pt x="158" y="923"/>
                  </a:lnTo>
                  <a:lnTo>
                    <a:pt x="143" y="914"/>
                  </a:lnTo>
                  <a:lnTo>
                    <a:pt x="127" y="908"/>
                  </a:lnTo>
                  <a:lnTo>
                    <a:pt x="110" y="903"/>
                  </a:lnTo>
                  <a:lnTo>
                    <a:pt x="91" y="903"/>
                  </a:lnTo>
                  <a:lnTo>
                    <a:pt x="73" y="906"/>
                  </a:lnTo>
                  <a:lnTo>
                    <a:pt x="0" y="697"/>
                  </a:lnTo>
                  <a:lnTo>
                    <a:pt x="919" y="372"/>
                  </a:lnTo>
                  <a:lnTo>
                    <a:pt x="930" y="401"/>
                  </a:lnTo>
                  <a:lnTo>
                    <a:pt x="937" y="421"/>
                  </a:lnTo>
                  <a:lnTo>
                    <a:pt x="955" y="414"/>
                  </a:lnTo>
                  <a:lnTo>
                    <a:pt x="1070" y="373"/>
                  </a:lnTo>
                  <a:lnTo>
                    <a:pt x="1089" y="366"/>
                  </a:lnTo>
                  <a:lnTo>
                    <a:pt x="1082" y="348"/>
                  </a:lnTo>
                  <a:lnTo>
                    <a:pt x="1071" y="319"/>
                  </a:lnTo>
                  <a:lnTo>
                    <a:pt x="1979" y="0"/>
                  </a:lnTo>
                  <a:lnTo>
                    <a:pt x="2053" y="208"/>
                  </a:lnTo>
                  <a:lnTo>
                    <a:pt x="2039" y="219"/>
                  </a:lnTo>
                  <a:lnTo>
                    <a:pt x="2026" y="230"/>
                  </a:lnTo>
                  <a:lnTo>
                    <a:pt x="2017" y="244"/>
                  </a:lnTo>
                  <a:lnTo>
                    <a:pt x="2009" y="259"/>
                  </a:lnTo>
                  <a:lnTo>
                    <a:pt x="2005" y="275"/>
                  </a:lnTo>
                  <a:lnTo>
                    <a:pt x="2002" y="291"/>
                  </a:lnTo>
                  <a:lnTo>
                    <a:pt x="2003" y="309"/>
                  </a:lnTo>
                  <a:lnTo>
                    <a:pt x="2007" y="325"/>
                  </a:lnTo>
                  <a:lnTo>
                    <a:pt x="2014" y="341"/>
                  </a:lnTo>
                  <a:lnTo>
                    <a:pt x="2024" y="355"/>
                  </a:lnTo>
                  <a:lnTo>
                    <a:pt x="2036" y="366"/>
                  </a:lnTo>
                  <a:lnTo>
                    <a:pt x="2050" y="376"/>
                  </a:lnTo>
                  <a:lnTo>
                    <a:pt x="2066" y="382"/>
                  </a:lnTo>
                  <a:lnTo>
                    <a:pt x="2082" y="387"/>
                  </a:lnTo>
                  <a:lnTo>
                    <a:pt x="2099" y="388"/>
                  </a:lnTo>
                  <a:lnTo>
                    <a:pt x="2116" y="387"/>
                  </a:lnTo>
                  <a:lnTo>
                    <a:pt x="2146" y="474"/>
                  </a:lnTo>
                  <a:lnTo>
                    <a:pt x="167" y="1172"/>
                  </a:lnTo>
                  <a:lnTo>
                    <a:pt x="137" y="10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1222375" y="5141913"/>
              <a:ext cx="141287" cy="13017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49"/>
                </a:cxn>
                <a:cxn ang="0">
                  <a:pos x="41" y="165"/>
                </a:cxn>
                <a:cxn ang="0">
                  <a:pos x="178" y="117"/>
                </a:cxn>
                <a:cxn ang="0">
                  <a:pos x="138" y="0"/>
                </a:cxn>
              </a:cxnLst>
              <a:rect l="0" t="0" r="r" b="b"/>
              <a:pathLst>
                <a:path w="178" h="165">
                  <a:moveTo>
                    <a:pt x="138" y="0"/>
                  </a:moveTo>
                  <a:lnTo>
                    <a:pt x="0" y="49"/>
                  </a:lnTo>
                  <a:lnTo>
                    <a:pt x="41" y="165"/>
                  </a:lnTo>
                  <a:lnTo>
                    <a:pt x="178" y="1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1173163" y="4999038"/>
              <a:ext cx="141287" cy="131763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49"/>
                </a:cxn>
                <a:cxn ang="0">
                  <a:pos x="40" y="165"/>
                </a:cxn>
                <a:cxn ang="0">
                  <a:pos x="178" y="117"/>
                </a:cxn>
                <a:cxn ang="0">
                  <a:pos x="137" y="0"/>
                </a:cxn>
              </a:cxnLst>
              <a:rect l="0" t="0" r="r" b="b"/>
              <a:pathLst>
                <a:path w="178" h="165">
                  <a:moveTo>
                    <a:pt x="137" y="0"/>
                  </a:moveTo>
                  <a:lnTo>
                    <a:pt x="0" y="49"/>
                  </a:lnTo>
                  <a:lnTo>
                    <a:pt x="40" y="165"/>
                  </a:lnTo>
                  <a:lnTo>
                    <a:pt x="178" y="11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566738" y="5222875"/>
              <a:ext cx="214312" cy="250825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5" y="98"/>
                </a:cxn>
                <a:cxn ang="0">
                  <a:pos x="0" y="108"/>
                </a:cxn>
                <a:cxn ang="0">
                  <a:pos x="5" y="120"/>
                </a:cxn>
                <a:cxn ang="0">
                  <a:pos x="14" y="125"/>
                </a:cxn>
                <a:cxn ang="0">
                  <a:pos x="44" y="116"/>
                </a:cxn>
                <a:cxn ang="0">
                  <a:pos x="38" y="176"/>
                </a:cxn>
                <a:cxn ang="0">
                  <a:pos x="30" y="184"/>
                </a:cxn>
                <a:cxn ang="0">
                  <a:pos x="30" y="196"/>
                </a:cxn>
                <a:cxn ang="0">
                  <a:pos x="38" y="205"/>
                </a:cxn>
                <a:cxn ang="0">
                  <a:pos x="48" y="206"/>
                </a:cxn>
                <a:cxn ang="0">
                  <a:pos x="91" y="249"/>
                </a:cxn>
                <a:cxn ang="0">
                  <a:pos x="62" y="261"/>
                </a:cxn>
                <a:cxn ang="0">
                  <a:pos x="58" y="272"/>
                </a:cxn>
                <a:cxn ang="0">
                  <a:pos x="62" y="283"/>
                </a:cxn>
                <a:cxn ang="0">
                  <a:pos x="71" y="289"/>
                </a:cxn>
                <a:cxn ang="0">
                  <a:pos x="101" y="280"/>
                </a:cxn>
                <a:cxn ang="0">
                  <a:pos x="248" y="266"/>
                </a:cxn>
                <a:cxn ang="0">
                  <a:pos x="260" y="223"/>
                </a:cxn>
                <a:cxn ang="0">
                  <a:pos x="268" y="215"/>
                </a:cxn>
                <a:cxn ang="0">
                  <a:pos x="268" y="204"/>
                </a:cxn>
                <a:cxn ang="0">
                  <a:pos x="260" y="193"/>
                </a:cxn>
                <a:cxn ang="0">
                  <a:pos x="250" y="192"/>
                </a:cxn>
                <a:cxn ang="0">
                  <a:pos x="207" y="151"/>
                </a:cxn>
                <a:cxn ang="0">
                  <a:pos x="236" y="138"/>
                </a:cxn>
                <a:cxn ang="0">
                  <a:pos x="241" y="128"/>
                </a:cxn>
                <a:cxn ang="0">
                  <a:pos x="236" y="116"/>
                </a:cxn>
                <a:cxn ang="0">
                  <a:pos x="227" y="110"/>
                </a:cxn>
                <a:cxn ang="0">
                  <a:pos x="197" y="120"/>
                </a:cxn>
                <a:cxn ang="0">
                  <a:pos x="204" y="60"/>
                </a:cxn>
                <a:cxn ang="0">
                  <a:pos x="212" y="52"/>
                </a:cxn>
                <a:cxn ang="0">
                  <a:pos x="212" y="40"/>
                </a:cxn>
                <a:cxn ang="0">
                  <a:pos x="204" y="30"/>
                </a:cxn>
                <a:cxn ang="0">
                  <a:pos x="194" y="29"/>
                </a:cxn>
                <a:cxn ang="0">
                  <a:pos x="154" y="0"/>
                </a:cxn>
              </a:cxnLst>
              <a:rect l="0" t="0" r="r" b="b"/>
              <a:pathLst>
                <a:path w="270" h="314">
                  <a:moveTo>
                    <a:pt x="21" y="48"/>
                  </a:moveTo>
                  <a:lnTo>
                    <a:pt x="33" y="85"/>
                  </a:lnTo>
                  <a:lnTo>
                    <a:pt x="9" y="94"/>
                  </a:lnTo>
                  <a:lnTo>
                    <a:pt x="5" y="98"/>
                  </a:lnTo>
                  <a:lnTo>
                    <a:pt x="1" y="102"/>
                  </a:lnTo>
                  <a:lnTo>
                    <a:pt x="0" y="108"/>
                  </a:lnTo>
                  <a:lnTo>
                    <a:pt x="1" y="114"/>
                  </a:lnTo>
                  <a:lnTo>
                    <a:pt x="5" y="120"/>
                  </a:lnTo>
                  <a:lnTo>
                    <a:pt x="9" y="123"/>
                  </a:lnTo>
                  <a:lnTo>
                    <a:pt x="14" y="125"/>
                  </a:lnTo>
                  <a:lnTo>
                    <a:pt x="20" y="124"/>
                  </a:lnTo>
                  <a:lnTo>
                    <a:pt x="44" y="116"/>
                  </a:lnTo>
                  <a:lnTo>
                    <a:pt x="62" y="167"/>
                  </a:lnTo>
                  <a:lnTo>
                    <a:pt x="38" y="176"/>
                  </a:lnTo>
                  <a:lnTo>
                    <a:pt x="33" y="180"/>
                  </a:lnTo>
                  <a:lnTo>
                    <a:pt x="30" y="184"/>
                  </a:lnTo>
                  <a:lnTo>
                    <a:pt x="29" y="190"/>
                  </a:lnTo>
                  <a:lnTo>
                    <a:pt x="30" y="196"/>
                  </a:lnTo>
                  <a:lnTo>
                    <a:pt x="33" y="202"/>
                  </a:lnTo>
                  <a:lnTo>
                    <a:pt x="38" y="205"/>
                  </a:lnTo>
                  <a:lnTo>
                    <a:pt x="43" y="207"/>
                  </a:lnTo>
                  <a:lnTo>
                    <a:pt x="48" y="206"/>
                  </a:lnTo>
                  <a:lnTo>
                    <a:pt x="73" y="198"/>
                  </a:lnTo>
                  <a:lnTo>
                    <a:pt x="91" y="249"/>
                  </a:lnTo>
                  <a:lnTo>
                    <a:pt x="67" y="258"/>
                  </a:lnTo>
                  <a:lnTo>
                    <a:pt x="62" y="261"/>
                  </a:lnTo>
                  <a:lnTo>
                    <a:pt x="59" y="266"/>
                  </a:lnTo>
                  <a:lnTo>
                    <a:pt x="58" y="272"/>
                  </a:lnTo>
                  <a:lnTo>
                    <a:pt x="59" y="278"/>
                  </a:lnTo>
                  <a:lnTo>
                    <a:pt x="62" y="283"/>
                  </a:lnTo>
                  <a:lnTo>
                    <a:pt x="67" y="288"/>
                  </a:lnTo>
                  <a:lnTo>
                    <a:pt x="71" y="289"/>
                  </a:lnTo>
                  <a:lnTo>
                    <a:pt x="77" y="288"/>
                  </a:lnTo>
                  <a:lnTo>
                    <a:pt x="101" y="280"/>
                  </a:lnTo>
                  <a:lnTo>
                    <a:pt x="114" y="314"/>
                  </a:lnTo>
                  <a:lnTo>
                    <a:pt x="248" y="266"/>
                  </a:lnTo>
                  <a:lnTo>
                    <a:pt x="235" y="233"/>
                  </a:lnTo>
                  <a:lnTo>
                    <a:pt x="260" y="223"/>
                  </a:lnTo>
                  <a:lnTo>
                    <a:pt x="265" y="220"/>
                  </a:lnTo>
                  <a:lnTo>
                    <a:pt x="268" y="215"/>
                  </a:lnTo>
                  <a:lnTo>
                    <a:pt x="270" y="210"/>
                  </a:lnTo>
                  <a:lnTo>
                    <a:pt x="268" y="204"/>
                  </a:lnTo>
                  <a:lnTo>
                    <a:pt x="265" y="198"/>
                  </a:lnTo>
                  <a:lnTo>
                    <a:pt x="260" y="193"/>
                  </a:lnTo>
                  <a:lnTo>
                    <a:pt x="256" y="192"/>
                  </a:lnTo>
                  <a:lnTo>
                    <a:pt x="250" y="192"/>
                  </a:lnTo>
                  <a:lnTo>
                    <a:pt x="225" y="202"/>
                  </a:lnTo>
                  <a:lnTo>
                    <a:pt x="207" y="151"/>
                  </a:lnTo>
                  <a:lnTo>
                    <a:pt x="232" y="142"/>
                  </a:lnTo>
                  <a:lnTo>
                    <a:pt x="236" y="138"/>
                  </a:lnTo>
                  <a:lnTo>
                    <a:pt x="240" y="134"/>
                  </a:lnTo>
                  <a:lnTo>
                    <a:pt x="241" y="128"/>
                  </a:lnTo>
                  <a:lnTo>
                    <a:pt x="240" y="122"/>
                  </a:lnTo>
                  <a:lnTo>
                    <a:pt x="236" y="116"/>
                  </a:lnTo>
                  <a:lnTo>
                    <a:pt x="232" y="112"/>
                  </a:lnTo>
                  <a:lnTo>
                    <a:pt x="227" y="110"/>
                  </a:lnTo>
                  <a:lnTo>
                    <a:pt x="222" y="110"/>
                  </a:lnTo>
                  <a:lnTo>
                    <a:pt x="197" y="120"/>
                  </a:lnTo>
                  <a:lnTo>
                    <a:pt x="179" y="69"/>
                  </a:lnTo>
                  <a:lnTo>
                    <a:pt x="204" y="60"/>
                  </a:lnTo>
                  <a:lnTo>
                    <a:pt x="208" y="56"/>
                  </a:lnTo>
                  <a:lnTo>
                    <a:pt x="212" y="52"/>
                  </a:lnTo>
                  <a:lnTo>
                    <a:pt x="213" y="46"/>
                  </a:lnTo>
                  <a:lnTo>
                    <a:pt x="212" y="40"/>
                  </a:lnTo>
                  <a:lnTo>
                    <a:pt x="208" y="34"/>
                  </a:lnTo>
                  <a:lnTo>
                    <a:pt x="204" y="30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68" y="38"/>
                  </a:lnTo>
                  <a:lnTo>
                    <a:pt x="154" y="0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612775" y="5267325"/>
              <a:ext cx="122237" cy="16510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34"/>
                </a:cxn>
                <a:cxn ang="0">
                  <a:pos x="61" y="208"/>
                </a:cxn>
                <a:cxn ang="0">
                  <a:pos x="153" y="175"/>
                </a:cxn>
                <a:cxn ang="0">
                  <a:pos x="92" y="0"/>
                </a:cxn>
              </a:cxnLst>
              <a:rect l="0" t="0" r="r" b="b"/>
              <a:pathLst>
                <a:path w="153" h="208">
                  <a:moveTo>
                    <a:pt x="92" y="0"/>
                  </a:moveTo>
                  <a:lnTo>
                    <a:pt x="0" y="34"/>
                  </a:lnTo>
                  <a:lnTo>
                    <a:pt x="61" y="208"/>
                  </a:lnTo>
                  <a:lnTo>
                    <a:pt x="153" y="17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66763" y="5153025"/>
              <a:ext cx="214312" cy="249238"/>
            </a:xfrm>
            <a:custGeom>
              <a:avLst/>
              <a:gdLst/>
              <a:ahLst/>
              <a:cxnLst>
                <a:cxn ang="0">
                  <a:pos x="34" y="85"/>
                </a:cxn>
                <a:cxn ang="0">
                  <a:pos x="5" y="97"/>
                </a:cxn>
                <a:cxn ang="0">
                  <a:pos x="0" y="107"/>
                </a:cxn>
                <a:cxn ang="0">
                  <a:pos x="5" y="120"/>
                </a:cxn>
                <a:cxn ang="0">
                  <a:pos x="14" y="125"/>
                </a:cxn>
                <a:cxn ang="0">
                  <a:pos x="44" y="117"/>
                </a:cxn>
                <a:cxn ang="0">
                  <a:pos x="38" y="176"/>
                </a:cxn>
                <a:cxn ang="0">
                  <a:pos x="30" y="185"/>
                </a:cxn>
                <a:cxn ang="0">
                  <a:pos x="30" y="196"/>
                </a:cxn>
                <a:cxn ang="0">
                  <a:pos x="38" y="205"/>
                </a:cxn>
                <a:cxn ang="0">
                  <a:pos x="49" y="206"/>
                </a:cxn>
                <a:cxn ang="0">
                  <a:pos x="91" y="249"/>
                </a:cxn>
                <a:cxn ang="0">
                  <a:pos x="62" y="262"/>
                </a:cxn>
                <a:cxn ang="0">
                  <a:pos x="58" y="272"/>
                </a:cxn>
                <a:cxn ang="0">
                  <a:pos x="62" y="284"/>
                </a:cxn>
                <a:cxn ang="0">
                  <a:pos x="72" y="289"/>
                </a:cxn>
                <a:cxn ang="0">
                  <a:pos x="101" y="280"/>
                </a:cxn>
                <a:cxn ang="0">
                  <a:pos x="249" y="266"/>
                </a:cxn>
                <a:cxn ang="0">
                  <a:pos x="262" y="224"/>
                </a:cxn>
                <a:cxn ang="0">
                  <a:pos x="270" y="216"/>
                </a:cxn>
                <a:cxn ang="0">
                  <a:pos x="270" y="204"/>
                </a:cxn>
                <a:cxn ang="0">
                  <a:pos x="262" y="194"/>
                </a:cxn>
                <a:cxn ang="0">
                  <a:pos x="251" y="193"/>
                </a:cxn>
                <a:cxn ang="0">
                  <a:pos x="207" y="151"/>
                </a:cxn>
                <a:cxn ang="0">
                  <a:pos x="237" y="138"/>
                </a:cxn>
                <a:cxn ang="0">
                  <a:pos x="242" y="128"/>
                </a:cxn>
                <a:cxn ang="0">
                  <a:pos x="237" y="117"/>
                </a:cxn>
                <a:cxn ang="0">
                  <a:pos x="228" y="111"/>
                </a:cxn>
                <a:cxn ang="0">
                  <a:pos x="197" y="120"/>
                </a:cxn>
                <a:cxn ang="0">
                  <a:pos x="204" y="60"/>
                </a:cxn>
                <a:cxn ang="0">
                  <a:pos x="212" y="52"/>
                </a:cxn>
                <a:cxn ang="0">
                  <a:pos x="212" y="39"/>
                </a:cxn>
                <a:cxn ang="0">
                  <a:pos x="204" y="30"/>
                </a:cxn>
                <a:cxn ang="0">
                  <a:pos x="194" y="29"/>
                </a:cxn>
                <a:cxn ang="0">
                  <a:pos x="154" y="0"/>
                </a:cxn>
              </a:cxnLst>
              <a:rect l="0" t="0" r="r" b="b"/>
              <a:pathLst>
                <a:path w="271" h="314">
                  <a:moveTo>
                    <a:pt x="21" y="47"/>
                  </a:moveTo>
                  <a:lnTo>
                    <a:pt x="34" y="85"/>
                  </a:lnTo>
                  <a:lnTo>
                    <a:pt x="9" y="95"/>
                  </a:lnTo>
                  <a:lnTo>
                    <a:pt x="5" y="97"/>
                  </a:lnTo>
                  <a:lnTo>
                    <a:pt x="1" y="102"/>
                  </a:lnTo>
                  <a:lnTo>
                    <a:pt x="0" y="107"/>
                  </a:lnTo>
                  <a:lnTo>
                    <a:pt x="1" y="114"/>
                  </a:lnTo>
                  <a:lnTo>
                    <a:pt x="5" y="120"/>
                  </a:lnTo>
                  <a:lnTo>
                    <a:pt x="9" y="123"/>
                  </a:lnTo>
                  <a:lnTo>
                    <a:pt x="14" y="125"/>
                  </a:lnTo>
                  <a:lnTo>
                    <a:pt x="20" y="125"/>
                  </a:lnTo>
                  <a:lnTo>
                    <a:pt x="44" y="117"/>
                  </a:lnTo>
                  <a:lnTo>
                    <a:pt x="62" y="167"/>
                  </a:lnTo>
                  <a:lnTo>
                    <a:pt x="38" y="176"/>
                  </a:lnTo>
                  <a:lnTo>
                    <a:pt x="34" y="180"/>
                  </a:lnTo>
                  <a:lnTo>
                    <a:pt x="30" y="185"/>
                  </a:lnTo>
                  <a:lnTo>
                    <a:pt x="29" y="190"/>
                  </a:lnTo>
                  <a:lnTo>
                    <a:pt x="30" y="196"/>
                  </a:lnTo>
                  <a:lnTo>
                    <a:pt x="34" y="202"/>
                  </a:lnTo>
                  <a:lnTo>
                    <a:pt x="38" y="205"/>
                  </a:lnTo>
                  <a:lnTo>
                    <a:pt x="43" y="206"/>
                  </a:lnTo>
                  <a:lnTo>
                    <a:pt x="49" y="206"/>
                  </a:lnTo>
                  <a:lnTo>
                    <a:pt x="73" y="198"/>
                  </a:lnTo>
                  <a:lnTo>
                    <a:pt x="91" y="249"/>
                  </a:lnTo>
                  <a:lnTo>
                    <a:pt x="67" y="258"/>
                  </a:lnTo>
                  <a:lnTo>
                    <a:pt x="62" y="262"/>
                  </a:lnTo>
                  <a:lnTo>
                    <a:pt x="59" y="266"/>
                  </a:lnTo>
                  <a:lnTo>
                    <a:pt x="58" y="272"/>
                  </a:lnTo>
                  <a:lnTo>
                    <a:pt x="59" y="278"/>
                  </a:lnTo>
                  <a:lnTo>
                    <a:pt x="62" y="284"/>
                  </a:lnTo>
                  <a:lnTo>
                    <a:pt x="67" y="287"/>
                  </a:lnTo>
                  <a:lnTo>
                    <a:pt x="72" y="289"/>
                  </a:lnTo>
                  <a:lnTo>
                    <a:pt x="77" y="288"/>
                  </a:lnTo>
                  <a:lnTo>
                    <a:pt x="101" y="280"/>
                  </a:lnTo>
                  <a:lnTo>
                    <a:pt x="114" y="314"/>
                  </a:lnTo>
                  <a:lnTo>
                    <a:pt x="249" y="266"/>
                  </a:lnTo>
                  <a:lnTo>
                    <a:pt x="236" y="233"/>
                  </a:lnTo>
                  <a:lnTo>
                    <a:pt x="262" y="224"/>
                  </a:lnTo>
                  <a:lnTo>
                    <a:pt x="266" y="220"/>
                  </a:lnTo>
                  <a:lnTo>
                    <a:pt x="270" y="216"/>
                  </a:lnTo>
                  <a:lnTo>
                    <a:pt x="271" y="210"/>
                  </a:lnTo>
                  <a:lnTo>
                    <a:pt x="270" y="204"/>
                  </a:lnTo>
                  <a:lnTo>
                    <a:pt x="266" y="198"/>
                  </a:lnTo>
                  <a:lnTo>
                    <a:pt x="262" y="194"/>
                  </a:lnTo>
                  <a:lnTo>
                    <a:pt x="257" y="193"/>
                  </a:lnTo>
                  <a:lnTo>
                    <a:pt x="251" y="193"/>
                  </a:lnTo>
                  <a:lnTo>
                    <a:pt x="226" y="202"/>
                  </a:lnTo>
                  <a:lnTo>
                    <a:pt x="207" y="151"/>
                  </a:lnTo>
                  <a:lnTo>
                    <a:pt x="233" y="142"/>
                  </a:lnTo>
                  <a:lnTo>
                    <a:pt x="237" y="138"/>
                  </a:lnTo>
                  <a:lnTo>
                    <a:pt x="241" y="134"/>
                  </a:lnTo>
                  <a:lnTo>
                    <a:pt x="242" y="128"/>
                  </a:lnTo>
                  <a:lnTo>
                    <a:pt x="241" y="122"/>
                  </a:lnTo>
                  <a:lnTo>
                    <a:pt x="237" y="117"/>
                  </a:lnTo>
                  <a:lnTo>
                    <a:pt x="233" y="112"/>
                  </a:lnTo>
                  <a:lnTo>
                    <a:pt x="228" y="111"/>
                  </a:lnTo>
                  <a:lnTo>
                    <a:pt x="222" y="111"/>
                  </a:lnTo>
                  <a:lnTo>
                    <a:pt x="197" y="120"/>
                  </a:lnTo>
                  <a:lnTo>
                    <a:pt x="179" y="69"/>
                  </a:lnTo>
                  <a:lnTo>
                    <a:pt x="204" y="60"/>
                  </a:lnTo>
                  <a:lnTo>
                    <a:pt x="209" y="57"/>
                  </a:lnTo>
                  <a:lnTo>
                    <a:pt x="212" y="52"/>
                  </a:lnTo>
                  <a:lnTo>
                    <a:pt x="213" y="46"/>
                  </a:lnTo>
                  <a:lnTo>
                    <a:pt x="212" y="39"/>
                  </a:lnTo>
                  <a:lnTo>
                    <a:pt x="209" y="34"/>
                  </a:lnTo>
                  <a:lnTo>
                    <a:pt x="204" y="30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68" y="38"/>
                  </a:lnTo>
                  <a:lnTo>
                    <a:pt x="154" y="0"/>
                  </a:lnTo>
                  <a:lnTo>
                    <a:pt x="21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812800" y="5197475"/>
              <a:ext cx="120650" cy="16351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34"/>
                </a:cxn>
                <a:cxn ang="0">
                  <a:pos x="61" y="208"/>
                </a:cxn>
                <a:cxn ang="0">
                  <a:pos x="153" y="174"/>
                </a:cxn>
                <a:cxn ang="0">
                  <a:pos x="92" y="0"/>
                </a:cxn>
              </a:cxnLst>
              <a:rect l="0" t="0" r="r" b="b"/>
              <a:pathLst>
                <a:path w="153" h="208">
                  <a:moveTo>
                    <a:pt x="92" y="0"/>
                  </a:moveTo>
                  <a:lnTo>
                    <a:pt x="0" y="34"/>
                  </a:lnTo>
                  <a:lnTo>
                    <a:pt x="61" y="208"/>
                  </a:lnTo>
                  <a:lnTo>
                    <a:pt x="153" y="17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968375" y="5083175"/>
              <a:ext cx="214312" cy="247650"/>
            </a:xfrm>
            <a:custGeom>
              <a:avLst/>
              <a:gdLst/>
              <a:ahLst/>
              <a:cxnLst>
                <a:cxn ang="0">
                  <a:pos x="33" y="84"/>
                </a:cxn>
                <a:cxn ang="0">
                  <a:pos x="4" y="97"/>
                </a:cxn>
                <a:cxn ang="0">
                  <a:pos x="0" y="108"/>
                </a:cxn>
                <a:cxn ang="0">
                  <a:pos x="4" y="119"/>
                </a:cxn>
                <a:cxn ang="0">
                  <a:pos x="13" y="125"/>
                </a:cxn>
                <a:cxn ang="0">
                  <a:pos x="44" y="116"/>
                </a:cxn>
                <a:cxn ang="0">
                  <a:pos x="38" y="176"/>
                </a:cxn>
                <a:cxn ang="0">
                  <a:pos x="31" y="184"/>
                </a:cxn>
                <a:cxn ang="0">
                  <a:pos x="30" y="195"/>
                </a:cxn>
                <a:cxn ang="0">
                  <a:pos x="38" y="206"/>
                </a:cxn>
                <a:cxn ang="0">
                  <a:pos x="48" y="207"/>
                </a:cxn>
                <a:cxn ang="0">
                  <a:pos x="91" y="249"/>
                </a:cxn>
                <a:cxn ang="0">
                  <a:pos x="62" y="261"/>
                </a:cxn>
                <a:cxn ang="0">
                  <a:pos x="57" y="271"/>
                </a:cxn>
                <a:cxn ang="0">
                  <a:pos x="62" y="283"/>
                </a:cxn>
                <a:cxn ang="0">
                  <a:pos x="71" y="288"/>
                </a:cxn>
                <a:cxn ang="0">
                  <a:pos x="102" y="279"/>
                </a:cxn>
                <a:cxn ang="0">
                  <a:pos x="248" y="267"/>
                </a:cxn>
                <a:cxn ang="0">
                  <a:pos x="261" y="223"/>
                </a:cxn>
                <a:cxn ang="0">
                  <a:pos x="269" y="215"/>
                </a:cxn>
                <a:cxn ang="0">
                  <a:pos x="269" y="203"/>
                </a:cxn>
                <a:cxn ang="0">
                  <a:pos x="261" y="194"/>
                </a:cxn>
                <a:cxn ang="0">
                  <a:pos x="251" y="193"/>
                </a:cxn>
                <a:cxn ang="0">
                  <a:pos x="208" y="150"/>
                </a:cxn>
                <a:cxn ang="0">
                  <a:pos x="237" y="138"/>
                </a:cxn>
                <a:cxn ang="0">
                  <a:pos x="241" y="127"/>
                </a:cxn>
                <a:cxn ang="0">
                  <a:pos x="237" y="116"/>
                </a:cxn>
                <a:cxn ang="0">
                  <a:pos x="228" y="110"/>
                </a:cxn>
                <a:cxn ang="0">
                  <a:pos x="197" y="119"/>
                </a:cxn>
                <a:cxn ang="0">
                  <a:pos x="203" y="59"/>
                </a:cxn>
                <a:cxn ang="0">
                  <a:pos x="212" y="51"/>
                </a:cxn>
                <a:cxn ang="0">
                  <a:pos x="212" y="40"/>
                </a:cxn>
                <a:cxn ang="0">
                  <a:pos x="203" y="30"/>
                </a:cxn>
                <a:cxn ang="0">
                  <a:pos x="193" y="29"/>
                </a:cxn>
                <a:cxn ang="0">
                  <a:pos x="155" y="0"/>
                </a:cxn>
              </a:cxnLst>
              <a:rect l="0" t="0" r="r" b="b"/>
              <a:pathLst>
                <a:path w="270" h="314">
                  <a:moveTo>
                    <a:pt x="20" y="48"/>
                  </a:moveTo>
                  <a:lnTo>
                    <a:pt x="33" y="84"/>
                  </a:lnTo>
                  <a:lnTo>
                    <a:pt x="9" y="94"/>
                  </a:lnTo>
                  <a:lnTo>
                    <a:pt x="4" y="97"/>
                  </a:lnTo>
                  <a:lnTo>
                    <a:pt x="2" y="102"/>
                  </a:lnTo>
                  <a:lnTo>
                    <a:pt x="0" y="108"/>
                  </a:lnTo>
                  <a:lnTo>
                    <a:pt x="1" y="113"/>
                  </a:lnTo>
                  <a:lnTo>
                    <a:pt x="4" y="119"/>
                  </a:lnTo>
                  <a:lnTo>
                    <a:pt x="9" y="124"/>
                  </a:lnTo>
                  <a:lnTo>
                    <a:pt x="13" y="125"/>
                  </a:lnTo>
                  <a:lnTo>
                    <a:pt x="19" y="125"/>
                  </a:lnTo>
                  <a:lnTo>
                    <a:pt x="44" y="116"/>
                  </a:lnTo>
                  <a:lnTo>
                    <a:pt x="62" y="167"/>
                  </a:lnTo>
                  <a:lnTo>
                    <a:pt x="38" y="176"/>
                  </a:lnTo>
                  <a:lnTo>
                    <a:pt x="33" y="179"/>
                  </a:lnTo>
                  <a:lnTo>
                    <a:pt x="31" y="184"/>
                  </a:lnTo>
                  <a:lnTo>
                    <a:pt x="28" y="189"/>
                  </a:lnTo>
                  <a:lnTo>
                    <a:pt x="30" y="195"/>
                  </a:lnTo>
                  <a:lnTo>
                    <a:pt x="33" y="201"/>
                  </a:lnTo>
                  <a:lnTo>
                    <a:pt x="38" y="206"/>
                  </a:lnTo>
                  <a:lnTo>
                    <a:pt x="42" y="207"/>
                  </a:lnTo>
                  <a:lnTo>
                    <a:pt x="48" y="207"/>
                  </a:lnTo>
                  <a:lnTo>
                    <a:pt x="73" y="197"/>
                  </a:lnTo>
                  <a:lnTo>
                    <a:pt x="91" y="249"/>
                  </a:lnTo>
                  <a:lnTo>
                    <a:pt x="66" y="257"/>
                  </a:lnTo>
                  <a:lnTo>
                    <a:pt x="62" y="261"/>
                  </a:lnTo>
                  <a:lnTo>
                    <a:pt x="59" y="265"/>
                  </a:lnTo>
                  <a:lnTo>
                    <a:pt x="57" y="271"/>
                  </a:lnTo>
                  <a:lnTo>
                    <a:pt x="58" y="277"/>
                  </a:lnTo>
                  <a:lnTo>
                    <a:pt x="62" y="283"/>
                  </a:lnTo>
                  <a:lnTo>
                    <a:pt x="66" y="287"/>
                  </a:lnTo>
                  <a:lnTo>
                    <a:pt x="71" y="288"/>
                  </a:lnTo>
                  <a:lnTo>
                    <a:pt x="77" y="288"/>
                  </a:lnTo>
                  <a:lnTo>
                    <a:pt x="102" y="279"/>
                  </a:lnTo>
                  <a:lnTo>
                    <a:pt x="114" y="314"/>
                  </a:lnTo>
                  <a:lnTo>
                    <a:pt x="248" y="267"/>
                  </a:lnTo>
                  <a:lnTo>
                    <a:pt x="237" y="232"/>
                  </a:lnTo>
                  <a:lnTo>
                    <a:pt x="261" y="223"/>
                  </a:lnTo>
                  <a:lnTo>
                    <a:pt x="266" y="219"/>
                  </a:lnTo>
                  <a:lnTo>
                    <a:pt x="269" y="215"/>
                  </a:lnTo>
                  <a:lnTo>
                    <a:pt x="270" y="209"/>
                  </a:lnTo>
                  <a:lnTo>
                    <a:pt x="269" y="203"/>
                  </a:lnTo>
                  <a:lnTo>
                    <a:pt x="266" y="197"/>
                  </a:lnTo>
                  <a:lnTo>
                    <a:pt x="261" y="194"/>
                  </a:lnTo>
                  <a:lnTo>
                    <a:pt x="256" y="193"/>
                  </a:lnTo>
                  <a:lnTo>
                    <a:pt x="251" y="193"/>
                  </a:lnTo>
                  <a:lnTo>
                    <a:pt x="225" y="201"/>
                  </a:lnTo>
                  <a:lnTo>
                    <a:pt x="208" y="150"/>
                  </a:lnTo>
                  <a:lnTo>
                    <a:pt x="232" y="141"/>
                  </a:lnTo>
                  <a:lnTo>
                    <a:pt x="237" y="138"/>
                  </a:lnTo>
                  <a:lnTo>
                    <a:pt x="240" y="133"/>
                  </a:lnTo>
                  <a:lnTo>
                    <a:pt x="241" y="127"/>
                  </a:lnTo>
                  <a:lnTo>
                    <a:pt x="240" y="121"/>
                  </a:lnTo>
                  <a:lnTo>
                    <a:pt x="237" y="116"/>
                  </a:lnTo>
                  <a:lnTo>
                    <a:pt x="232" y="112"/>
                  </a:lnTo>
                  <a:lnTo>
                    <a:pt x="228" y="110"/>
                  </a:lnTo>
                  <a:lnTo>
                    <a:pt x="222" y="111"/>
                  </a:lnTo>
                  <a:lnTo>
                    <a:pt x="197" y="119"/>
                  </a:lnTo>
                  <a:lnTo>
                    <a:pt x="179" y="68"/>
                  </a:lnTo>
                  <a:lnTo>
                    <a:pt x="203" y="59"/>
                  </a:lnTo>
                  <a:lnTo>
                    <a:pt x="208" y="56"/>
                  </a:lnTo>
                  <a:lnTo>
                    <a:pt x="212" y="51"/>
                  </a:lnTo>
                  <a:lnTo>
                    <a:pt x="213" y="45"/>
                  </a:lnTo>
                  <a:lnTo>
                    <a:pt x="212" y="40"/>
                  </a:lnTo>
                  <a:lnTo>
                    <a:pt x="208" y="34"/>
                  </a:lnTo>
                  <a:lnTo>
                    <a:pt x="203" y="30"/>
                  </a:lnTo>
                  <a:lnTo>
                    <a:pt x="199" y="28"/>
                  </a:lnTo>
                  <a:lnTo>
                    <a:pt x="193" y="29"/>
                  </a:lnTo>
                  <a:lnTo>
                    <a:pt x="168" y="37"/>
                  </a:lnTo>
                  <a:lnTo>
                    <a:pt x="155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1014413" y="5126038"/>
              <a:ext cx="122237" cy="16351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32"/>
                </a:cxn>
                <a:cxn ang="0">
                  <a:pos x="62" y="206"/>
                </a:cxn>
                <a:cxn ang="0">
                  <a:pos x="155" y="174"/>
                </a:cxn>
                <a:cxn ang="0">
                  <a:pos x="92" y="0"/>
                </a:cxn>
              </a:cxnLst>
              <a:rect l="0" t="0" r="r" b="b"/>
              <a:pathLst>
                <a:path w="155" h="206">
                  <a:moveTo>
                    <a:pt x="92" y="0"/>
                  </a:moveTo>
                  <a:lnTo>
                    <a:pt x="0" y="32"/>
                  </a:lnTo>
                  <a:lnTo>
                    <a:pt x="62" y="206"/>
                  </a:lnTo>
                  <a:lnTo>
                    <a:pt x="155" y="17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1354138" y="4946650"/>
              <a:ext cx="214312" cy="249238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3" y="98"/>
                </a:cxn>
                <a:cxn ang="0">
                  <a:pos x="0" y="108"/>
                </a:cxn>
                <a:cxn ang="0">
                  <a:pos x="3" y="120"/>
                </a:cxn>
                <a:cxn ang="0">
                  <a:pos x="14" y="124"/>
                </a:cxn>
                <a:cxn ang="0">
                  <a:pos x="44" y="116"/>
                </a:cxn>
                <a:cxn ang="0">
                  <a:pos x="37" y="176"/>
                </a:cxn>
                <a:cxn ang="0">
                  <a:pos x="30" y="184"/>
                </a:cxn>
                <a:cxn ang="0">
                  <a:pos x="30" y="196"/>
                </a:cxn>
                <a:cxn ang="0">
                  <a:pos x="37" y="205"/>
                </a:cxn>
                <a:cxn ang="0">
                  <a:pos x="48" y="206"/>
                </a:cxn>
                <a:cxn ang="0">
                  <a:pos x="91" y="249"/>
                </a:cxn>
                <a:cxn ang="0">
                  <a:pos x="61" y="261"/>
                </a:cxn>
                <a:cxn ang="0">
                  <a:pos x="57" y="272"/>
                </a:cxn>
                <a:cxn ang="0">
                  <a:pos x="61" y="283"/>
                </a:cxn>
                <a:cxn ang="0">
                  <a:pos x="71" y="289"/>
                </a:cxn>
                <a:cxn ang="0">
                  <a:pos x="101" y="280"/>
                </a:cxn>
                <a:cxn ang="0">
                  <a:pos x="247" y="266"/>
                </a:cxn>
                <a:cxn ang="0">
                  <a:pos x="261" y="223"/>
                </a:cxn>
                <a:cxn ang="0">
                  <a:pos x="269" y="215"/>
                </a:cxn>
                <a:cxn ang="0">
                  <a:pos x="269" y="204"/>
                </a:cxn>
                <a:cxn ang="0">
                  <a:pos x="261" y="193"/>
                </a:cxn>
                <a:cxn ang="0">
                  <a:pos x="250" y="192"/>
                </a:cxn>
                <a:cxn ang="0">
                  <a:pos x="207" y="151"/>
                </a:cxn>
                <a:cxn ang="0">
                  <a:pos x="237" y="138"/>
                </a:cxn>
                <a:cxn ang="0">
                  <a:pos x="241" y="128"/>
                </a:cxn>
                <a:cxn ang="0">
                  <a:pos x="237" y="116"/>
                </a:cxn>
                <a:cxn ang="0">
                  <a:pos x="227" y="110"/>
                </a:cxn>
                <a:cxn ang="0">
                  <a:pos x="197" y="120"/>
                </a:cxn>
                <a:cxn ang="0">
                  <a:pos x="204" y="60"/>
                </a:cxn>
                <a:cxn ang="0">
                  <a:pos x="211" y="52"/>
                </a:cxn>
                <a:cxn ang="0">
                  <a:pos x="211" y="40"/>
                </a:cxn>
                <a:cxn ang="0">
                  <a:pos x="204" y="30"/>
                </a:cxn>
                <a:cxn ang="0">
                  <a:pos x="192" y="28"/>
                </a:cxn>
                <a:cxn ang="0">
                  <a:pos x="154" y="0"/>
                </a:cxn>
              </a:cxnLst>
              <a:rect l="0" t="0" r="r" b="b"/>
              <a:pathLst>
                <a:path w="270" h="313">
                  <a:moveTo>
                    <a:pt x="19" y="47"/>
                  </a:moveTo>
                  <a:lnTo>
                    <a:pt x="33" y="85"/>
                  </a:lnTo>
                  <a:lnTo>
                    <a:pt x="8" y="94"/>
                  </a:lnTo>
                  <a:lnTo>
                    <a:pt x="3" y="98"/>
                  </a:lnTo>
                  <a:lnTo>
                    <a:pt x="1" y="102"/>
                  </a:lnTo>
                  <a:lnTo>
                    <a:pt x="0" y="108"/>
                  </a:lnTo>
                  <a:lnTo>
                    <a:pt x="1" y="114"/>
                  </a:lnTo>
                  <a:lnTo>
                    <a:pt x="3" y="120"/>
                  </a:lnTo>
                  <a:lnTo>
                    <a:pt x="8" y="123"/>
                  </a:lnTo>
                  <a:lnTo>
                    <a:pt x="14" y="124"/>
                  </a:lnTo>
                  <a:lnTo>
                    <a:pt x="19" y="124"/>
                  </a:lnTo>
                  <a:lnTo>
                    <a:pt x="44" y="116"/>
                  </a:lnTo>
                  <a:lnTo>
                    <a:pt x="62" y="167"/>
                  </a:lnTo>
                  <a:lnTo>
                    <a:pt x="37" y="176"/>
                  </a:lnTo>
                  <a:lnTo>
                    <a:pt x="32" y="179"/>
                  </a:lnTo>
                  <a:lnTo>
                    <a:pt x="30" y="184"/>
                  </a:lnTo>
                  <a:lnTo>
                    <a:pt x="29" y="190"/>
                  </a:lnTo>
                  <a:lnTo>
                    <a:pt x="30" y="196"/>
                  </a:lnTo>
                  <a:lnTo>
                    <a:pt x="32" y="201"/>
                  </a:lnTo>
                  <a:lnTo>
                    <a:pt x="37" y="205"/>
                  </a:lnTo>
                  <a:lnTo>
                    <a:pt x="42" y="207"/>
                  </a:lnTo>
                  <a:lnTo>
                    <a:pt x="48" y="206"/>
                  </a:lnTo>
                  <a:lnTo>
                    <a:pt x="72" y="198"/>
                  </a:lnTo>
                  <a:lnTo>
                    <a:pt x="91" y="249"/>
                  </a:lnTo>
                  <a:lnTo>
                    <a:pt x="65" y="258"/>
                  </a:lnTo>
                  <a:lnTo>
                    <a:pt x="61" y="261"/>
                  </a:lnTo>
                  <a:lnTo>
                    <a:pt x="58" y="266"/>
                  </a:lnTo>
                  <a:lnTo>
                    <a:pt x="57" y="272"/>
                  </a:lnTo>
                  <a:lnTo>
                    <a:pt x="58" y="277"/>
                  </a:lnTo>
                  <a:lnTo>
                    <a:pt x="61" y="283"/>
                  </a:lnTo>
                  <a:lnTo>
                    <a:pt x="65" y="287"/>
                  </a:lnTo>
                  <a:lnTo>
                    <a:pt x="71" y="289"/>
                  </a:lnTo>
                  <a:lnTo>
                    <a:pt x="77" y="288"/>
                  </a:lnTo>
                  <a:lnTo>
                    <a:pt x="101" y="280"/>
                  </a:lnTo>
                  <a:lnTo>
                    <a:pt x="114" y="313"/>
                  </a:lnTo>
                  <a:lnTo>
                    <a:pt x="247" y="266"/>
                  </a:lnTo>
                  <a:lnTo>
                    <a:pt x="236" y="232"/>
                  </a:lnTo>
                  <a:lnTo>
                    <a:pt x="261" y="223"/>
                  </a:lnTo>
                  <a:lnTo>
                    <a:pt x="266" y="220"/>
                  </a:lnTo>
                  <a:lnTo>
                    <a:pt x="269" y="215"/>
                  </a:lnTo>
                  <a:lnTo>
                    <a:pt x="270" y="209"/>
                  </a:lnTo>
                  <a:lnTo>
                    <a:pt x="269" y="204"/>
                  </a:lnTo>
                  <a:lnTo>
                    <a:pt x="266" y="198"/>
                  </a:lnTo>
                  <a:lnTo>
                    <a:pt x="261" y="193"/>
                  </a:lnTo>
                  <a:lnTo>
                    <a:pt x="255" y="192"/>
                  </a:lnTo>
                  <a:lnTo>
                    <a:pt x="250" y="192"/>
                  </a:lnTo>
                  <a:lnTo>
                    <a:pt x="226" y="201"/>
                  </a:lnTo>
                  <a:lnTo>
                    <a:pt x="207" y="151"/>
                  </a:lnTo>
                  <a:lnTo>
                    <a:pt x="232" y="141"/>
                  </a:lnTo>
                  <a:lnTo>
                    <a:pt x="237" y="138"/>
                  </a:lnTo>
                  <a:lnTo>
                    <a:pt x="239" y="133"/>
                  </a:lnTo>
                  <a:lnTo>
                    <a:pt x="241" y="128"/>
                  </a:lnTo>
                  <a:lnTo>
                    <a:pt x="239" y="122"/>
                  </a:lnTo>
                  <a:lnTo>
                    <a:pt x="237" y="116"/>
                  </a:lnTo>
                  <a:lnTo>
                    <a:pt x="232" y="111"/>
                  </a:lnTo>
                  <a:lnTo>
                    <a:pt x="227" y="110"/>
                  </a:lnTo>
                  <a:lnTo>
                    <a:pt x="221" y="110"/>
                  </a:lnTo>
                  <a:lnTo>
                    <a:pt x="197" y="120"/>
                  </a:lnTo>
                  <a:lnTo>
                    <a:pt x="178" y="69"/>
                  </a:lnTo>
                  <a:lnTo>
                    <a:pt x="204" y="60"/>
                  </a:lnTo>
                  <a:lnTo>
                    <a:pt x="208" y="56"/>
                  </a:lnTo>
                  <a:lnTo>
                    <a:pt x="211" y="52"/>
                  </a:lnTo>
                  <a:lnTo>
                    <a:pt x="212" y="46"/>
                  </a:lnTo>
                  <a:lnTo>
                    <a:pt x="211" y="40"/>
                  </a:lnTo>
                  <a:lnTo>
                    <a:pt x="208" y="34"/>
                  </a:lnTo>
                  <a:lnTo>
                    <a:pt x="204" y="30"/>
                  </a:lnTo>
                  <a:lnTo>
                    <a:pt x="198" y="28"/>
                  </a:lnTo>
                  <a:lnTo>
                    <a:pt x="192" y="28"/>
                  </a:lnTo>
                  <a:lnTo>
                    <a:pt x="168" y="38"/>
                  </a:lnTo>
                  <a:lnTo>
                    <a:pt x="154" y="0"/>
                  </a:lnTo>
                  <a:lnTo>
                    <a:pt x="19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1400175" y="4989513"/>
              <a:ext cx="120650" cy="16510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33"/>
                </a:cxn>
                <a:cxn ang="0">
                  <a:pos x="61" y="207"/>
                </a:cxn>
                <a:cxn ang="0">
                  <a:pos x="154" y="174"/>
                </a:cxn>
                <a:cxn ang="0">
                  <a:pos x="92" y="0"/>
                </a:cxn>
              </a:cxnLst>
              <a:rect l="0" t="0" r="r" b="b"/>
              <a:pathLst>
                <a:path w="154" h="207">
                  <a:moveTo>
                    <a:pt x="92" y="0"/>
                  </a:moveTo>
                  <a:lnTo>
                    <a:pt x="0" y="33"/>
                  </a:lnTo>
                  <a:lnTo>
                    <a:pt x="61" y="207"/>
                  </a:lnTo>
                  <a:lnTo>
                    <a:pt x="154" y="17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1555750" y="4875213"/>
              <a:ext cx="214312" cy="249238"/>
            </a:xfrm>
            <a:custGeom>
              <a:avLst/>
              <a:gdLst/>
              <a:ahLst/>
              <a:cxnLst>
                <a:cxn ang="0">
                  <a:pos x="34" y="84"/>
                </a:cxn>
                <a:cxn ang="0">
                  <a:pos x="5" y="97"/>
                </a:cxn>
                <a:cxn ang="0">
                  <a:pos x="0" y="107"/>
                </a:cxn>
                <a:cxn ang="0">
                  <a:pos x="5" y="119"/>
                </a:cxn>
                <a:cxn ang="0">
                  <a:pos x="14" y="124"/>
                </a:cxn>
                <a:cxn ang="0">
                  <a:pos x="44" y="115"/>
                </a:cxn>
                <a:cxn ang="0">
                  <a:pos x="38" y="175"/>
                </a:cxn>
                <a:cxn ang="0">
                  <a:pos x="30" y="183"/>
                </a:cxn>
                <a:cxn ang="0">
                  <a:pos x="30" y="195"/>
                </a:cxn>
                <a:cxn ang="0">
                  <a:pos x="38" y="205"/>
                </a:cxn>
                <a:cxn ang="0">
                  <a:pos x="49" y="206"/>
                </a:cxn>
                <a:cxn ang="0">
                  <a:pos x="91" y="249"/>
                </a:cxn>
                <a:cxn ang="0">
                  <a:pos x="62" y="260"/>
                </a:cxn>
                <a:cxn ang="0">
                  <a:pos x="58" y="271"/>
                </a:cxn>
                <a:cxn ang="0">
                  <a:pos x="62" y="283"/>
                </a:cxn>
                <a:cxn ang="0">
                  <a:pos x="72" y="288"/>
                </a:cxn>
                <a:cxn ang="0">
                  <a:pos x="102" y="279"/>
                </a:cxn>
                <a:cxn ang="0">
                  <a:pos x="249" y="266"/>
                </a:cxn>
                <a:cxn ang="0">
                  <a:pos x="262" y="223"/>
                </a:cxn>
                <a:cxn ang="0">
                  <a:pos x="270" y="215"/>
                </a:cxn>
                <a:cxn ang="0">
                  <a:pos x="270" y="203"/>
                </a:cxn>
                <a:cxn ang="0">
                  <a:pos x="262" y="194"/>
                </a:cxn>
                <a:cxn ang="0">
                  <a:pos x="251" y="192"/>
                </a:cxn>
                <a:cxn ang="0">
                  <a:pos x="208" y="150"/>
                </a:cxn>
                <a:cxn ang="0">
                  <a:pos x="237" y="137"/>
                </a:cxn>
                <a:cxn ang="0">
                  <a:pos x="242" y="127"/>
                </a:cxn>
                <a:cxn ang="0">
                  <a:pos x="237" y="115"/>
                </a:cxn>
                <a:cxn ang="0">
                  <a:pos x="228" y="111"/>
                </a:cxn>
                <a:cxn ang="0">
                  <a:pos x="197" y="119"/>
                </a:cxn>
                <a:cxn ang="0">
                  <a:pos x="204" y="59"/>
                </a:cxn>
                <a:cxn ang="0">
                  <a:pos x="212" y="51"/>
                </a:cxn>
                <a:cxn ang="0">
                  <a:pos x="212" y="39"/>
                </a:cxn>
                <a:cxn ang="0">
                  <a:pos x="204" y="30"/>
                </a:cxn>
                <a:cxn ang="0">
                  <a:pos x="194" y="29"/>
                </a:cxn>
                <a:cxn ang="0">
                  <a:pos x="155" y="0"/>
                </a:cxn>
              </a:cxnLst>
              <a:rect l="0" t="0" r="r" b="b"/>
              <a:pathLst>
                <a:path w="271" h="313">
                  <a:moveTo>
                    <a:pt x="21" y="47"/>
                  </a:moveTo>
                  <a:lnTo>
                    <a:pt x="34" y="84"/>
                  </a:lnTo>
                  <a:lnTo>
                    <a:pt x="9" y="93"/>
                  </a:lnTo>
                  <a:lnTo>
                    <a:pt x="5" y="97"/>
                  </a:lnTo>
                  <a:lnTo>
                    <a:pt x="1" y="101"/>
                  </a:lnTo>
                  <a:lnTo>
                    <a:pt x="0" y="107"/>
                  </a:lnTo>
                  <a:lnTo>
                    <a:pt x="1" y="113"/>
                  </a:lnTo>
                  <a:lnTo>
                    <a:pt x="5" y="119"/>
                  </a:lnTo>
                  <a:lnTo>
                    <a:pt x="9" y="123"/>
                  </a:lnTo>
                  <a:lnTo>
                    <a:pt x="14" y="124"/>
                  </a:lnTo>
                  <a:lnTo>
                    <a:pt x="20" y="124"/>
                  </a:lnTo>
                  <a:lnTo>
                    <a:pt x="44" y="115"/>
                  </a:lnTo>
                  <a:lnTo>
                    <a:pt x="62" y="167"/>
                  </a:lnTo>
                  <a:lnTo>
                    <a:pt x="38" y="175"/>
                  </a:lnTo>
                  <a:lnTo>
                    <a:pt x="34" y="179"/>
                  </a:lnTo>
                  <a:lnTo>
                    <a:pt x="30" y="183"/>
                  </a:lnTo>
                  <a:lnTo>
                    <a:pt x="29" y="189"/>
                  </a:lnTo>
                  <a:lnTo>
                    <a:pt x="30" y="195"/>
                  </a:lnTo>
                  <a:lnTo>
                    <a:pt x="34" y="200"/>
                  </a:lnTo>
                  <a:lnTo>
                    <a:pt x="38" y="205"/>
                  </a:lnTo>
                  <a:lnTo>
                    <a:pt x="43" y="206"/>
                  </a:lnTo>
                  <a:lnTo>
                    <a:pt x="49" y="206"/>
                  </a:lnTo>
                  <a:lnTo>
                    <a:pt x="73" y="197"/>
                  </a:lnTo>
                  <a:lnTo>
                    <a:pt x="91" y="249"/>
                  </a:lnTo>
                  <a:lnTo>
                    <a:pt x="67" y="257"/>
                  </a:lnTo>
                  <a:lnTo>
                    <a:pt x="62" y="260"/>
                  </a:lnTo>
                  <a:lnTo>
                    <a:pt x="59" y="265"/>
                  </a:lnTo>
                  <a:lnTo>
                    <a:pt x="58" y="271"/>
                  </a:lnTo>
                  <a:lnTo>
                    <a:pt x="59" y="278"/>
                  </a:lnTo>
                  <a:lnTo>
                    <a:pt x="62" y="283"/>
                  </a:lnTo>
                  <a:lnTo>
                    <a:pt x="67" y="287"/>
                  </a:lnTo>
                  <a:lnTo>
                    <a:pt x="72" y="288"/>
                  </a:lnTo>
                  <a:lnTo>
                    <a:pt x="77" y="288"/>
                  </a:lnTo>
                  <a:lnTo>
                    <a:pt x="102" y="279"/>
                  </a:lnTo>
                  <a:lnTo>
                    <a:pt x="114" y="313"/>
                  </a:lnTo>
                  <a:lnTo>
                    <a:pt x="249" y="266"/>
                  </a:lnTo>
                  <a:lnTo>
                    <a:pt x="236" y="232"/>
                  </a:lnTo>
                  <a:lnTo>
                    <a:pt x="262" y="223"/>
                  </a:lnTo>
                  <a:lnTo>
                    <a:pt x="266" y="220"/>
                  </a:lnTo>
                  <a:lnTo>
                    <a:pt x="270" y="215"/>
                  </a:lnTo>
                  <a:lnTo>
                    <a:pt x="271" y="210"/>
                  </a:lnTo>
                  <a:lnTo>
                    <a:pt x="270" y="203"/>
                  </a:lnTo>
                  <a:lnTo>
                    <a:pt x="266" y="197"/>
                  </a:lnTo>
                  <a:lnTo>
                    <a:pt x="262" y="194"/>
                  </a:lnTo>
                  <a:lnTo>
                    <a:pt x="257" y="192"/>
                  </a:lnTo>
                  <a:lnTo>
                    <a:pt x="251" y="192"/>
                  </a:lnTo>
                  <a:lnTo>
                    <a:pt x="226" y="202"/>
                  </a:lnTo>
                  <a:lnTo>
                    <a:pt x="208" y="150"/>
                  </a:lnTo>
                  <a:lnTo>
                    <a:pt x="233" y="141"/>
                  </a:lnTo>
                  <a:lnTo>
                    <a:pt x="237" y="137"/>
                  </a:lnTo>
                  <a:lnTo>
                    <a:pt x="241" y="132"/>
                  </a:lnTo>
                  <a:lnTo>
                    <a:pt x="242" y="127"/>
                  </a:lnTo>
                  <a:lnTo>
                    <a:pt x="241" y="121"/>
                  </a:lnTo>
                  <a:lnTo>
                    <a:pt x="237" y="115"/>
                  </a:lnTo>
                  <a:lnTo>
                    <a:pt x="233" y="112"/>
                  </a:lnTo>
                  <a:lnTo>
                    <a:pt x="228" y="111"/>
                  </a:lnTo>
                  <a:lnTo>
                    <a:pt x="223" y="111"/>
                  </a:lnTo>
                  <a:lnTo>
                    <a:pt x="197" y="119"/>
                  </a:lnTo>
                  <a:lnTo>
                    <a:pt x="179" y="68"/>
                  </a:lnTo>
                  <a:lnTo>
                    <a:pt x="204" y="59"/>
                  </a:lnTo>
                  <a:lnTo>
                    <a:pt x="209" y="55"/>
                  </a:lnTo>
                  <a:lnTo>
                    <a:pt x="212" y="51"/>
                  </a:lnTo>
                  <a:lnTo>
                    <a:pt x="213" y="45"/>
                  </a:lnTo>
                  <a:lnTo>
                    <a:pt x="212" y="39"/>
                  </a:lnTo>
                  <a:lnTo>
                    <a:pt x="209" y="33"/>
                  </a:lnTo>
                  <a:lnTo>
                    <a:pt x="204" y="30"/>
                  </a:lnTo>
                  <a:lnTo>
                    <a:pt x="199" y="28"/>
                  </a:lnTo>
                  <a:lnTo>
                    <a:pt x="194" y="29"/>
                  </a:lnTo>
                  <a:lnTo>
                    <a:pt x="168" y="37"/>
                  </a:lnTo>
                  <a:lnTo>
                    <a:pt x="155" y="0"/>
                  </a:lnTo>
                  <a:lnTo>
                    <a:pt x="21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1600200" y="4919663"/>
              <a:ext cx="122237" cy="16351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32"/>
                </a:cxn>
                <a:cxn ang="0">
                  <a:pos x="61" y="207"/>
                </a:cxn>
                <a:cxn ang="0">
                  <a:pos x="153" y="174"/>
                </a:cxn>
                <a:cxn ang="0">
                  <a:pos x="92" y="0"/>
                </a:cxn>
              </a:cxnLst>
              <a:rect l="0" t="0" r="r" b="b"/>
              <a:pathLst>
                <a:path w="153" h="207">
                  <a:moveTo>
                    <a:pt x="92" y="0"/>
                  </a:moveTo>
                  <a:lnTo>
                    <a:pt x="0" y="32"/>
                  </a:lnTo>
                  <a:lnTo>
                    <a:pt x="61" y="207"/>
                  </a:lnTo>
                  <a:lnTo>
                    <a:pt x="153" y="17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1757363" y="4805363"/>
              <a:ext cx="214312" cy="247650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" y="97"/>
                </a:cxn>
                <a:cxn ang="0">
                  <a:pos x="0" y="107"/>
                </a:cxn>
                <a:cxn ang="0">
                  <a:pos x="4" y="120"/>
                </a:cxn>
                <a:cxn ang="0">
                  <a:pos x="14" y="124"/>
                </a:cxn>
                <a:cxn ang="0">
                  <a:pos x="44" y="115"/>
                </a:cxn>
                <a:cxn ang="0">
                  <a:pos x="38" y="175"/>
                </a:cxn>
                <a:cxn ang="0">
                  <a:pos x="30" y="183"/>
                </a:cxn>
                <a:cxn ang="0">
                  <a:pos x="30" y="196"/>
                </a:cxn>
                <a:cxn ang="0">
                  <a:pos x="38" y="205"/>
                </a:cxn>
                <a:cxn ang="0">
                  <a:pos x="48" y="206"/>
                </a:cxn>
                <a:cxn ang="0">
                  <a:pos x="91" y="249"/>
                </a:cxn>
                <a:cxn ang="0">
                  <a:pos x="62" y="260"/>
                </a:cxn>
                <a:cxn ang="0">
                  <a:pos x="57" y="271"/>
                </a:cxn>
                <a:cxn ang="0">
                  <a:pos x="62" y="284"/>
                </a:cxn>
                <a:cxn ang="0">
                  <a:pos x="71" y="288"/>
                </a:cxn>
                <a:cxn ang="0">
                  <a:pos x="101" y="280"/>
                </a:cxn>
                <a:cxn ang="0">
                  <a:pos x="249" y="266"/>
                </a:cxn>
                <a:cxn ang="0">
                  <a:pos x="261" y="224"/>
                </a:cxn>
                <a:cxn ang="0">
                  <a:pos x="269" y="216"/>
                </a:cxn>
                <a:cxn ang="0">
                  <a:pos x="269" y="203"/>
                </a:cxn>
                <a:cxn ang="0">
                  <a:pos x="261" y="194"/>
                </a:cxn>
                <a:cxn ang="0">
                  <a:pos x="251" y="192"/>
                </a:cxn>
                <a:cxn ang="0">
                  <a:pos x="207" y="150"/>
                </a:cxn>
                <a:cxn ang="0">
                  <a:pos x="237" y="138"/>
                </a:cxn>
                <a:cxn ang="0">
                  <a:pos x="242" y="128"/>
                </a:cxn>
                <a:cxn ang="0">
                  <a:pos x="237" y="115"/>
                </a:cxn>
                <a:cxn ang="0">
                  <a:pos x="228" y="111"/>
                </a:cxn>
                <a:cxn ang="0">
                  <a:pos x="197" y="120"/>
                </a:cxn>
                <a:cxn ang="0">
                  <a:pos x="204" y="60"/>
                </a:cxn>
                <a:cxn ang="0">
                  <a:pos x="212" y="52"/>
                </a:cxn>
                <a:cxn ang="0">
                  <a:pos x="212" y="39"/>
                </a:cxn>
                <a:cxn ang="0">
                  <a:pos x="204" y="30"/>
                </a:cxn>
                <a:cxn ang="0">
                  <a:pos x="193" y="29"/>
                </a:cxn>
                <a:cxn ang="0">
                  <a:pos x="154" y="0"/>
                </a:cxn>
              </a:cxnLst>
              <a:rect l="0" t="0" r="r" b="b"/>
              <a:pathLst>
                <a:path w="271" h="313">
                  <a:moveTo>
                    <a:pt x="19" y="47"/>
                  </a:moveTo>
                  <a:lnTo>
                    <a:pt x="33" y="85"/>
                  </a:lnTo>
                  <a:lnTo>
                    <a:pt x="9" y="93"/>
                  </a:lnTo>
                  <a:lnTo>
                    <a:pt x="4" y="97"/>
                  </a:lnTo>
                  <a:lnTo>
                    <a:pt x="1" y="101"/>
                  </a:lnTo>
                  <a:lnTo>
                    <a:pt x="0" y="107"/>
                  </a:lnTo>
                  <a:lnTo>
                    <a:pt x="1" y="114"/>
                  </a:lnTo>
                  <a:lnTo>
                    <a:pt x="4" y="120"/>
                  </a:lnTo>
                  <a:lnTo>
                    <a:pt x="9" y="123"/>
                  </a:lnTo>
                  <a:lnTo>
                    <a:pt x="14" y="124"/>
                  </a:lnTo>
                  <a:lnTo>
                    <a:pt x="19" y="124"/>
                  </a:lnTo>
                  <a:lnTo>
                    <a:pt x="44" y="115"/>
                  </a:lnTo>
                  <a:lnTo>
                    <a:pt x="62" y="167"/>
                  </a:lnTo>
                  <a:lnTo>
                    <a:pt x="38" y="175"/>
                  </a:lnTo>
                  <a:lnTo>
                    <a:pt x="33" y="179"/>
                  </a:lnTo>
                  <a:lnTo>
                    <a:pt x="30" y="183"/>
                  </a:lnTo>
                  <a:lnTo>
                    <a:pt x="29" y="189"/>
                  </a:lnTo>
                  <a:lnTo>
                    <a:pt x="30" y="196"/>
                  </a:lnTo>
                  <a:lnTo>
                    <a:pt x="33" y="202"/>
                  </a:lnTo>
                  <a:lnTo>
                    <a:pt x="38" y="205"/>
                  </a:lnTo>
                  <a:lnTo>
                    <a:pt x="42" y="206"/>
                  </a:lnTo>
                  <a:lnTo>
                    <a:pt x="48" y="206"/>
                  </a:lnTo>
                  <a:lnTo>
                    <a:pt x="72" y="197"/>
                  </a:lnTo>
                  <a:lnTo>
                    <a:pt x="91" y="249"/>
                  </a:lnTo>
                  <a:lnTo>
                    <a:pt x="67" y="257"/>
                  </a:lnTo>
                  <a:lnTo>
                    <a:pt x="62" y="260"/>
                  </a:lnTo>
                  <a:lnTo>
                    <a:pt x="59" y="265"/>
                  </a:lnTo>
                  <a:lnTo>
                    <a:pt x="57" y="271"/>
                  </a:lnTo>
                  <a:lnTo>
                    <a:pt x="59" y="278"/>
                  </a:lnTo>
                  <a:lnTo>
                    <a:pt x="62" y="284"/>
                  </a:lnTo>
                  <a:lnTo>
                    <a:pt x="67" y="287"/>
                  </a:lnTo>
                  <a:lnTo>
                    <a:pt x="71" y="288"/>
                  </a:lnTo>
                  <a:lnTo>
                    <a:pt x="77" y="288"/>
                  </a:lnTo>
                  <a:lnTo>
                    <a:pt x="101" y="280"/>
                  </a:lnTo>
                  <a:lnTo>
                    <a:pt x="114" y="313"/>
                  </a:lnTo>
                  <a:lnTo>
                    <a:pt x="249" y="266"/>
                  </a:lnTo>
                  <a:lnTo>
                    <a:pt x="236" y="232"/>
                  </a:lnTo>
                  <a:lnTo>
                    <a:pt x="261" y="224"/>
                  </a:lnTo>
                  <a:lnTo>
                    <a:pt x="266" y="220"/>
                  </a:lnTo>
                  <a:lnTo>
                    <a:pt x="269" y="216"/>
                  </a:lnTo>
                  <a:lnTo>
                    <a:pt x="271" y="210"/>
                  </a:lnTo>
                  <a:lnTo>
                    <a:pt x="269" y="203"/>
                  </a:lnTo>
                  <a:lnTo>
                    <a:pt x="266" y="197"/>
                  </a:lnTo>
                  <a:lnTo>
                    <a:pt x="261" y="194"/>
                  </a:lnTo>
                  <a:lnTo>
                    <a:pt x="257" y="192"/>
                  </a:lnTo>
                  <a:lnTo>
                    <a:pt x="251" y="192"/>
                  </a:lnTo>
                  <a:lnTo>
                    <a:pt x="226" y="202"/>
                  </a:lnTo>
                  <a:lnTo>
                    <a:pt x="207" y="150"/>
                  </a:lnTo>
                  <a:lnTo>
                    <a:pt x="232" y="142"/>
                  </a:lnTo>
                  <a:lnTo>
                    <a:pt x="237" y="138"/>
                  </a:lnTo>
                  <a:lnTo>
                    <a:pt x="241" y="134"/>
                  </a:lnTo>
                  <a:lnTo>
                    <a:pt x="242" y="128"/>
                  </a:lnTo>
                  <a:lnTo>
                    <a:pt x="241" y="121"/>
                  </a:lnTo>
                  <a:lnTo>
                    <a:pt x="237" y="115"/>
                  </a:lnTo>
                  <a:lnTo>
                    <a:pt x="232" y="112"/>
                  </a:lnTo>
                  <a:lnTo>
                    <a:pt x="228" y="111"/>
                  </a:lnTo>
                  <a:lnTo>
                    <a:pt x="222" y="111"/>
                  </a:lnTo>
                  <a:lnTo>
                    <a:pt x="197" y="120"/>
                  </a:lnTo>
                  <a:lnTo>
                    <a:pt x="178" y="68"/>
                  </a:lnTo>
                  <a:lnTo>
                    <a:pt x="204" y="60"/>
                  </a:lnTo>
                  <a:lnTo>
                    <a:pt x="208" y="56"/>
                  </a:lnTo>
                  <a:lnTo>
                    <a:pt x="212" y="52"/>
                  </a:lnTo>
                  <a:lnTo>
                    <a:pt x="213" y="46"/>
                  </a:lnTo>
                  <a:lnTo>
                    <a:pt x="212" y="39"/>
                  </a:lnTo>
                  <a:lnTo>
                    <a:pt x="208" y="33"/>
                  </a:lnTo>
                  <a:lnTo>
                    <a:pt x="204" y="30"/>
                  </a:lnTo>
                  <a:lnTo>
                    <a:pt x="199" y="29"/>
                  </a:lnTo>
                  <a:lnTo>
                    <a:pt x="193" y="29"/>
                  </a:lnTo>
                  <a:lnTo>
                    <a:pt x="168" y="38"/>
                  </a:lnTo>
                  <a:lnTo>
                    <a:pt x="154" y="0"/>
                  </a:lnTo>
                  <a:lnTo>
                    <a:pt x="19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1803400" y="4848225"/>
              <a:ext cx="120650" cy="1635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0" y="33"/>
                </a:cxn>
                <a:cxn ang="0">
                  <a:pos x="61" y="207"/>
                </a:cxn>
                <a:cxn ang="0">
                  <a:pos x="154" y="174"/>
                </a:cxn>
                <a:cxn ang="0">
                  <a:pos x="93" y="0"/>
                </a:cxn>
              </a:cxnLst>
              <a:rect l="0" t="0" r="r" b="b"/>
              <a:pathLst>
                <a:path w="154" h="207">
                  <a:moveTo>
                    <a:pt x="93" y="0"/>
                  </a:moveTo>
                  <a:lnTo>
                    <a:pt x="0" y="33"/>
                  </a:lnTo>
                  <a:lnTo>
                    <a:pt x="61" y="207"/>
                  </a:lnTo>
                  <a:lnTo>
                    <a:pt x="154" y="17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449263" y="5219700"/>
              <a:ext cx="49212" cy="49213"/>
            </a:xfrm>
            <a:custGeom>
              <a:avLst/>
              <a:gdLst/>
              <a:ahLst/>
              <a:cxnLst>
                <a:cxn ang="0">
                  <a:pos x="61" y="21"/>
                </a:cxn>
                <a:cxn ang="0">
                  <a:pos x="59" y="15"/>
                </a:cxn>
                <a:cxn ang="0">
                  <a:pos x="55" y="11"/>
                </a:cxn>
                <a:cxn ang="0">
                  <a:pos x="50" y="6"/>
                </a:cxn>
                <a:cxn ang="0">
                  <a:pos x="45" y="3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11" y="8"/>
                </a:cxn>
                <a:cxn ang="0">
                  <a:pos x="4" y="18"/>
                </a:cxn>
                <a:cxn ang="0">
                  <a:pos x="0" y="29"/>
                </a:cxn>
                <a:cxn ang="0">
                  <a:pos x="3" y="42"/>
                </a:cxn>
                <a:cxn ang="0">
                  <a:pos x="5" y="47"/>
                </a:cxn>
                <a:cxn ang="0">
                  <a:pos x="8" y="52"/>
                </a:cxn>
                <a:cxn ang="0">
                  <a:pos x="13" y="57"/>
                </a:cxn>
                <a:cxn ang="0">
                  <a:pos x="19" y="59"/>
                </a:cxn>
                <a:cxn ang="0">
                  <a:pos x="23" y="61"/>
                </a:cxn>
                <a:cxn ang="0">
                  <a:pos x="29" y="62"/>
                </a:cxn>
                <a:cxn ang="0">
                  <a:pos x="36" y="61"/>
                </a:cxn>
                <a:cxn ang="0">
                  <a:pos x="42" y="60"/>
                </a:cxn>
                <a:cxn ang="0">
                  <a:pos x="52" y="54"/>
                </a:cxn>
                <a:cxn ang="0">
                  <a:pos x="60" y="44"/>
                </a:cxn>
                <a:cxn ang="0">
                  <a:pos x="63" y="34"/>
                </a:cxn>
                <a:cxn ang="0">
                  <a:pos x="61" y="21"/>
                </a:cxn>
              </a:cxnLst>
              <a:rect l="0" t="0" r="r" b="b"/>
              <a:pathLst>
                <a:path w="63" h="62">
                  <a:moveTo>
                    <a:pt x="61" y="21"/>
                  </a:moveTo>
                  <a:lnTo>
                    <a:pt x="59" y="15"/>
                  </a:lnTo>
                  <a:lnTo>
                    <a:pt x="55" y="11"/>
                  </a:lnTo>
                  <a:lnTo>
                    <a:pt x="50" y="6"/>
                  </a:lnTo>
                  <a:lnTo>
                    <a:pt x="45" y="3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1" y="8"/>
                  </a:lnTo>
                  <a:lnTo>
                    <a:pt x="4" y="18"/>
                  </a:lnTo>
                  <a:lnTo>
                    <a:pt x="0" y="29"/>
                  </a:lnTo>
                  <a:lnTo>
                    <a:pt x="3" y="42"/>
                  </a:lnTo>
                  <a:lnTo>
                    <a:pt x="5" y="47"/>
                  </a:lnTo>
                  <a:lnTo>
                    <a:pt x="8" y="52"/>
                  </a:lnTo>
                  <a:lnTo>
                    <a:pt x="13" y="57"/>
                  </a:lnTo>
                  <a:lnTo>
                    <a:pt x="19" y="59"/>
                  </a:lnTo>
                  <a:lnTo>
                    <a:pt x="23" y="61"/>
                  </a:lnTo>
                  <a:lnTo>
                    <a:pt x="29" y="62"/>
                  </a:lnTo>
                  <a:lnTo>
                    <a:pt x="36" y="61"/>
                  </a:lnTo>
                  <a:lnTo>
                    <a:pt x="42" y="60"/>
                  </a:lnTo>
                  <a:lnTo>
                    <a:pt x="52" y="54"/>
                  </a:lnTo>
                  <a:lnTo>
                    <a:pt x="60" y="44"/>
                  </a:lnTo>
                  <a:lnTo>
                    <a:pt x="63" y="34"/>
                  </a:lnTo>
                  <a:lnTo>
                    <a:pt x="6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1924050" y="4700588"/>
              <a:ext cx="49212" cy="49213"/>
            </a:xfrm>
            <a:custGeom>
              <a:avLst/>
              <a:gdLst/>
              <a:ahLst/>
              <a:cxnLst>
                <a:cxn ang="0">
                  <a:pos x="62" y="20"/>
                </a:cxn>
                <a:cxn ang="0">
                  <a:pos x="59" y="15"/>
                </a:cxn>
                <a:cxn ang="0">
                  <a:pos x="55" y="10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11" y="8"/>
                </a:cxn>
                <a:cxn ang="0">
                  <a:pos x="4" y="17"/>
                </a:cxn>
                <a:cxn ang="0">
                  <a:pos x="0" y="28"/>
                </a:cxn>
                <a:cxn ang="0">
                  <a:pos x="3" y="41"/>
                </a:cxn>
                <a:cxn ang="0">
                  <a:pos x="5" y="47"/>
                </a:cxn>
                <a:cxn ang="0">
                  <a:pos x="9" y="51"/>
                </a:cxn>
                <a:cxn ang="0">
                  <a:pos x="13" y="56"/>
                </a:cxn>
                <a:cxn ang="0">
                  <a:pos x="19" y="58"/>
                </a:cxn>
                <a:cxn ang="0">
                  <a:pos x="23" y="61"/>
                </a:cxn>
                <a:cxn ang="0">
                  <a:pos x="29" y="62"/>
                </a:cxn>
                <a:cxn ang="0">
                  <a:pos x="36" y="61"/>
                </a:cxn>
                <a:cxn ang="0">
                  <a:pos x="42" y="60"/>
                </a:cxn>
                <a:cxn ang="0">
                  <a:pos x="52" y="54"/>
                </a:cxn>
                <a:cxn ang="0">
                  <a:pos x="60" y="43"/>
                </a:cxn>
                <a:cxn ang="0">
                  <a:pos x="63" y="33"/>
                </a:cxn>
                <a:cxn ang="0">
                  <a:pos x="62" y="20"/>
                </a:cxn>
              </a:cxnLst>
              <a:rect l="0" t="0" r="r" b="b"/>
              <a:pathLst>
                <a:path w="63" h="62">
                  <a:moveTo>
                    <a:pt x="62" y="20"/>
                  </a:moveTo>
                  <a:lnTo>
                    <a:pt x="59" y="15"/>
                  </a:lnTo>
                  <a:lnTo>
                    <a:pt x="55" y="10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1" y="8"/>
                  </a:lnTo>
                  <a:lnTo>
                    <a:pt x="4" y="17"/>
                  </a:lnTo>
                  <a:lnTo>
                    <a:pt x="0" y="28"/>
                  </a:lnTo>
                  <a:lnTo>
                    <a:pt x="3" y="41"/>
                  </a:lnTo>
                  <a:lnTo>
                    <a:pt x="5" y="47"/>
                  </a:lnTo>
                  <a:lnTo>
                    <a:pt x="9" y="51"/>
                  </a:lnTo>
                  <a:lnTo>
                    <a:pt x="13" y="56"/>
                  </a:lnTo>
                  <a:lnTo>
                    <a:pt x="19" y="58"/>
                  </a:lnTo>
                  <a:lnTo>
                    <a:pt x="23" y="61"/>
                  </a:lnTo>
                  <a:lnTo>
                    <a:pt x="29" y="62"/>
                  </a:lnTo>
                  <a:lnTo>
                    <a:pt x="36" y="61"/>
                  </a:lnTo>
                  <a:lnTo>
                    <a:pt x="42" y="60"/>
                  </a:lnTo>
                  <a:lnTo>
                    <a:pt x="52" y="54"/>
                  </a:lnTo>
                  <a:lnTo>
                    <a:pt x="60" y="43"/>
                  </a:lnTo>
                  <a:lnTo>
                    <a:pt x="63" y="33"/>
                  </a:lnTo>
                  <a:lnTo>
                    <a:pt x="62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Rectangle 90"/>
          <p:cNvSpPr>
            <a:spLocks noChangeArrowheads="1"/>
          </p:cNvSpPr>
          <p:nvPr/>
        </p:nvSpPr>
        <p:spPr bwMode="auto">
          <a:xfrm>
            <a:off x="6500826" y="5000636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6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614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B6EB8F-E1A8-4D69-8E8F-56734E924776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배열의 메모리 할당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2808311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배열의 선언</a:t>
            </a:r>
            <a:r>
              <a:rPr lang="en-US" altLang="ko-KR" sz="2400" dirty="0">
                <a:ea typeface="맑은 고딕" pitchFamily="50" charset="-127"/>
              </a:rPr>
              <a:t>: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컴파일 시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배열의 셀들은 </a:t>
            </a:r>
            <a:r>
              <a:rPr lang="ko-KR" altLang="en-US" sz="2400" b="1" dirty="0">
                <a:ea typeface="맑은 고딕" pitchFamily="50" charset="-127"/>
              </a:rPr>
              <a:t>베이스</a:t>
            </a:r>
            <a:r>
              <a:rPr lang="en-US" altLang="ko-KR" sz="2400" dirty="0">
                <a:ea typeface="맑은 고딕" pitchFamily="50" charset="-127"/>
              </a:rPr>
              <a:t>(base)</a:t>
            </a:r>
            <a:r>
              <a:rPr lang="ko-KR" altLang="en-US" sz="2400" dirty="0">
                <a:ea typeface="맑은 고딕" pitchFamily="50" charset="-127"/>
              </a:rPr>
              <a:t>라 불리는 배열의 첫째 셀 위치부터 시작하여 차례로 할당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각 셀은 베이스로부터 </a:t>
            </a:r>
            <a:r>
              <a:rPr lang="ko-KR" altLang="en-US" sz="2400" b="1" dirty="0">
                <a:ea typeface="맑은 고딕" pitchFamily="50" charset="-127"/>
              </a:rPr>
              <a:t>오프셋</a:t>
            </a:r>
            <a:r>
              <a:rPr lang="en-US" altLang="ko-KR" sz="2400" dirty="0">
                <a:ea typeface="맑은 고딕" pitchFamily="50" charset="-127"/>
              </a:rPr>
              <a:t>(offset)</a:t>
            </a:r>
            <a:r>
              <a:rPr lang="en-US" altLang="ko-KR" sz="2400" b="1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만큼 떨어짐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>
                <a:ea typeface="맑은 고딕" pitchFamily="50" charset="-127"/>
              </a:rPr>
              <a:t>의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ea typeface="맑은 고딕" pitchFamily="50" charset="-127"/>
              </a:rPr>
              <a:t>base</a:t>
            </a:r>
            <a:r>
              <a:rPr lang="ko-KR" altLang="en-US" sz="2000" dirty="0">
                <a:ea typeface="맑은 고딕" pitchFamily="50" charset="-127"/>
              </a:rPr>
              <a:t>로부터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의 </a:t>
            </a:r>
            <a:r>
              <a:rPr lang="en-US" altLang="ko-KR" sz="2000" dirty="0">
                <a:latin typeface="+mn-ea"/>
                <a:ea typeface="+mn-ea"/>
              </a:rPr>
              <a:t>offset </a:t>
            </a:r>
            <a:r>
              <a:rPr lang="en-US" altLang="ko-KR" sz="2000" dirty="0">
                <a:latin typeface="+mn-ea"/>
                <a:ea typeface="+mn-ea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/>
                <a:ea typeface="맑은 고딕" pitchFamily="50" charset="-127"/>
                <a:cs typeface="Times New Roman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[3..10]</a:t>
            </a:r>
            <a:r>
              <a:rPr lang="ko-KR" altLang="en-US" sz="2000" dirty="0">
                <a:ea typeface="맑은 고딕" pitchFamily="50" charset="-127"/>
              </a:rPr>
              <a:t>의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ea typeface="맑은 고딕" pitchFamily="50" charset="-127"/>
              </a:rPr>
              <a:t>base</a:t>
            </a:r>
            <a:r>
              <a:rPr lang="ko-KR" altLang="en-US" sz="2000" dirty="0">
                <a:ea typeface="맑은 고딕" pitchFamily="50" charset="-127"/>
              </a:rPr>
              <a:t>로부터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[7]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의 </a:t>
            </a:r>
            <a:r>
              <a:rPr lang="en-US" altLang="ko-KR" sz="2000" dirty="0">
                <a:latin typeface="+mn-ea"/>
              </a:rPr>
              <a:t>offset </a:t>
            </a:r>
            <a:r>
              <a:rPr lang="en-US" altLang="ko-KR" sz="2000" dirty="0">
                <a:latin typeface="+mn-ea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7 </a:t>
            </a:r>
            <a:r>
              <a:rPr lang="en-US" altLang="ko-KR" sz="2000" dirty="0">
                <a:latin typeface="Times New Roman"/>
                <a:ea typeface="맑은 고딕" pitchFamily="50" charset="-127"/>
                <a:cs typeface="Times New Roman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3 </a:t>
            </a:r>
            <a:r>
              <a:rPr lang="en-US" altLang="ko-KR" sz="2000" dirty="0">
                <a:latin typeface="+mn-ea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6151" name="Rectangle 90"/>
          <p:cNvSpPr>
            <a:spLocks noChangeArrowheads="1"/>
          </p:cNvSpPr>
          <p:nvPr/>
        </p:nvSpPr>
        <p:spPr bwMode="auto">
          <a:xfrm>
            <a:off x="6500826" y="5000636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[7]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2" name="Rectangle 90"/>
          <p:cNvSpPr>
            <a:spLocks noChangeArrowheads="1"/>
          </p:cNvSpPr>
          <p:nvPr/>
        </p:nvSpPr>
        <p:spPr bwMode="auto">
          <a:xfrm>
            <a:off x="7500938" y="500062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3" name="Rectangle 90"/>
          <p:cNvSpPr>
            <a:spLocks noChangeArrowheads="1"/>
          </p:cNvSpPr>
          <p:nvPr/>
        </p:nvSpPr>
        <p:spPr bwMode="auto">
          <a:xfrm>
            <a:off x="7000875" y="500062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4" name="Rectangle 90"/>
          <p:cNvSpPr>
            <a:spLocks noChangeArrowheads="1"/>
          </p:cNvSpPr>
          <p:nvPr/>
        </p:nvSpPr>
        <p:spPr bwMode="auto">
          <a:xfrm>
            <a:off x="6000750" y="500062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5" name="Rectangle 90"/>
          <p:cNvSpPr>
            <a:spLocks noChangeArrowheads="1"/>
          </p:cNvSpPr>
          <p:nvPr/>
        </p:nvSpPr>
        <p:spPr bwMode="auto">
          <a:xfrm>
            <a:off x="5500688" y="500062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6" name="Rectangle 90"/>
          <p:cNvSpPr>
            <a:spLocks noChangeArrowheads="1"/>
          </p:cNvSpPr>
          <p:nvPr/>
        </p:nvSpPr>
        <p:spPr bwMode="auto">
          <a:xfrm>
            <a:off x="5000625" y="500062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7" name="Rectangle 90"/>
          <p:cNvSpPr>
            <a:spLocks noChangeArrowheads="1"/>
          </p:cNvSpPr>
          <p:nvPr/>
        </p:nvSpPr>
        <p:spPr bwMode="auto">
          <a:xfrm>
            <a:off x="4500563" y="500062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90"/>
          <p:cNvSpPr>
            <a:spLocks noChangeArrowheads="1"/>
          </p:cNvSpPr>
          <p:nvPr/>
        </p:nvSpPr>
        <p:spPr bwMode="auto">
          <a:xfrm>
            <a:off x="8001000" y="500062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왼쪽/오른쪽 화살표 41"/>
          <p:cNvSpPr/>
          <p:nvPr/>
        </p:nvSpPr>
        <p:spPr bwMode="auto">
          <a:xfrm>
            <a:off x="4500563" y="5500688"/>
            <a:ext cx="500062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왼쪽/오른쪽 화살표 42"/>
          <p:cNvSpPr/>
          <p:nvPr/>
        </p:nvSpPr>
        <p:spPr bwMode="auto">
          <a:xfrm>
            <a:off x="5000625" y="5500688"/>
            <a:ext cx="500063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왼쪽/오른쪽 화살표 43"/>
          <p:cNvSpPr/>
          <p:nvPr/>
        </p:nvSpPr>
        <p:spPr bwMode="auto">
          <a:xfrm>
            <a:off x="5500688" y="5500688"/>
            <a:ext cx="500062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왼쪽/오른쪽 화살표 44"/>
          <p:cNvSpPr/>
          <p:nvPr/>
        </p:nvSpPr>
        <p:spPr bwMode="auto">
          <a:xfrm>
            <a:off x="6000750" y="5500688"/>
            <a:ext cx="500063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왼쪽/오른쪽 화살표 45"/>
          <p:cNvSpPr/>
          <p:nvPr/>
        </p:nvSpPr>
        <p:spPr bwMode="auto">
          <a:xfrm>
            <a:off x="6500813" y="5500688"/>
            <a:ext cx="500062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왼쪽/오른쪽 화살표 46"/>
          <p:cNvSpPr/>
          <p:nvPr/>
        </p:nvSpPr>
        <p:spPr bwMode="auto">
          <a:xfrm>
            <a:off x="7000875" y="5500688"/>
            <a:ext cx="500063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8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왼쪽/오른쪽 화살표 47"/>
          <p:cNvSpPr/>
          <p:nvPr/>
        </p:nvSpPr>
        <p:spPr bwMode="auto">
          <a:xfrm>
            <a:off x="7500938" y="5500688"/>
            <a:ext cx="500062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9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왼쪽/오른쪽 화살표 48"/>
          <p:cNvSpPr/>
          <p:nvPr/>
        </p:nvSpPr>
        <p:spPr bwMode="auto">
          <a:xfrm>
            <a:off x="8001000" y="5500688"/>
            <a:ext cx="500063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67" name="Rectangle 58"/>
          <p:cNvSpPr>
            <a:spLocks noChangeArrowheads="1"/>
          </p:cNvSpPr>
          <p:nvPr/>
        </p:nvSpPr>
        <p:spPr bwMode="auto">
          <a:xfrm>
            <a:off x="5929313" y="4587667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</a:rPr>
              <a:t>[3..10]</a:t>
            </a:r>
            <a:endParaRPr kumimoji="0" lang="en-US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auto">
          <a:xfrm>
            <a:off x="4286248" y="4593552"/>
            <a:ext cx="92869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 latinLnBrk="0">
              <a:lnSpc>
                <a:spcPct val="70000"/>
              </a:lnSpc>
            </a:pPr>
            <a:r>
              <a:rPr kumimoji="0" lang="en-US" altLang="ko-KR" sz="2200" dirty="0">
                <a:latin typeface="맑은 고딕" pitchFamily="50" charset="-127"/>
                <a:ea typeface="맑은 고딕" pitchFamily="50" charset="-127"/>
              </a:rPr>
              <a:t>base</a:t>
            </a:r>
          </a:p>
          <a:p>
            <a:pPr algn="ctr" latinLnBrk="0">
              <a:lnSpc>
                <a:spcPct val="70000"/>
              </a:lnSpc>
            </a:pPr>
            <a:r>
              <a:rPr lang="en-US" altLang="ko-KR" sz="2200" dirty="0">
                <a:latin typeface="Times New Roman"/>
                <a:ea typeface="맑은 고딕" pitchFamily="50" charset="-127"/>
                <a:cs typeface="Times New Roman"/>
              </a:rPr>
              <a:t>▼</a:t>
            </a:r>
            <a:endParaRPr kumimoji="0" lang="en-US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9" name="Freeform 85"/>
          <p:cNvSpPr>
            <a:spLocks/>
          </p:cNvSpPr>
          <p:nvPr/>
        </p:nvSpPr>
        <p:spPr bwMode="auto">
          <a:xfrm>
            <a:off x="1119188" y="4379913"/>
            <a:ext cx="79375" cy="55563"/>
          </a:xfrm>
          <a:custGeom>
            <a:avLst/>
            <a:gdLst/>
            <a:ahLst/>
            <a:cxnLst>
              <a:cxn ang="0">
                <a:pos x="98" y="24"/>
              </a:cxn>
              <a:cxn ang="0">
                <a:pos x="94" y="22"/>
              </a:cxn>
              <a:cxn ang="0">
                <a:pos x="92" y="21"/>
              </a:cxn>
              <a:cxn ang="0">
                <a:pos x="88" y="22"/>
              </a:cxn>
              <a:cxn ang="0">
                <a:pos x="85" y="24"/>
              </a:cxn>
              <a:cxn ang="0">
                <a:pos x="57" y="49"/>
              </a:cxn>
              <a:cxn ang="0">
                <a:pos x="16" y="2"/>
              </a:cxn>
              <a:cxn ang="0">
                <a:pos x="12" y="0"/>
              </a:cxn>
              <a:cxn ang="0">
                <a:pos x="9" y="0"/>
              </a:cxn>
              <a:cxn ang="0">
                <a:pos x="5" y="0"/>
              </a:cxn>
              <a:cxn ang="0">
                <a:pos x="2" y="2"/>
              </a:cxn>
              <a:cxn ang="0">
                <a:pos x="0" y="6"/>
              </a:cxn>
              <a:cxn ang="0">
                <a:pos x="0" y="9"/>
              </a:cxn>
              <a:cxn ang="0">
                <a:pos x="0" y="13"/>
              </a:cxn>
              <a:cxn ang="0">
                <a:pos x="2" y="16"/>
              </a:cxn>
              <a:cxn ang="0">
                <a:pos x="2" y="16"/>
              </a:cxn>
              <a:cxn ang="0">
                <a:pos x="50" y="67"/>
              </a:cxn>
              <a:cxn ang="0">
                <a:pos x="54" y="69"/>
              </a:cxn>
              <a:cxn ang="0">
                <a:pos x="57" y="70"/>
              </a:cxn>
              <a:cxn ang="0">
                <a:pos x="61" y="70"/>
              </a:cxn>
              <a:cxn ang="0">
                <a:pos x="64" y="68"/>
              </a:cxn>
              <a:cxn ang="0">
                <a:pos x="98" y="38"/>
              </a:cxn>
              <a:cxn ang="0">
                <a:pos x="100" y="35"/>
              </a:cxn>
              <a:cxn ang="0">
                <a:pos x="100" y="31"/>
              </a:cxn>
              <a:cxn ang="0">
                <a:pos x="100" y="28"/>
              </a:cxn>
              <a:cxn ang="0">
                <a:pos x="98" y="24"/>
              </a:cxn>
            </a:cxnLst>
            <a:rect l="0" t="0" r="r" b="b"/>
            <a:pathLst>
              <a:path w="100" h="70">
                <a:moveTo>
                  <a:pt x="98" y="24"/>
                </a:moveTo>
                <a:lnTo>
                  <a:pt x="94" y="22"/>
                </a:lnTo>
                <a:lnTo>
                  <a:pt x="92" y="21"/>
                </a:lnTo>
                <a:lnTo>
                  <a:pt x="88" y="22"/>
                </a:lnTo>
                <a:lnTo>
                  <a:pt x="85" y="24"/>
                </a:lnTo>
                <a:lnTo>
                  <a:pt x="57" y="49"/>
                </a:lnTo>
                <a:lnTo>
                  <a:pt x="16" y="2"/>
                </a:lnTo>
                <a:lnTo>
                  <a:pt x="12" y="0"/>
                </a:lnTo>
                <a:lnTo>
                  <a:pt x="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9"/>
                </a:lnTo>
                <a:lnTo>
                  <a:pt x="0" y="13"/>
                </a:lnTo>
                <a:lnTo>
                  <a:pt x="2" y="16"/>
                </a:lnTo>
                <a:lnTo>
                  <a:pt x="2" y="16"/>
                </a:lnTo>
                <a:lnTo>
                  <a:pt x="50" y="67"/>
                </a:lnTo>
                <a:lnTo>
                  <a:pt x="54" y="69"/>
                </a:lnTo>
                <a:lnTo>
                  <a:pt x="57" y="70"/>
                </a:lnTo>
                <a:lnTo>
                  <a:pt x="61" y="70"/>
                </a:lnTo>
                <a:lnTo>
                  <a:pt x="64" y="68"/>
                </a:lnTo>
                <a:lnTo>
                  <a:pt x="98" y="38"/>
                </a:lnTo>
                <a:lnTo>
                  <a:pt x="100" y="35"/>
                </a:lnTo>
                <a:lnTo>
                  <a:pt x="100" y="31"/>
                </a:lnTo>
                <a:lnTo>
                  <a:pt x="100" y="28"/>
                </a:lnTo>
                <a:lnTo>
                  <a:pt x="9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717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2F30AB-AFB8-4811-8A6C-41C5FC76B471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다차원 배열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44644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400" dirty="0">
                <a:ea typeface="맑은 고딕" pitchFamily="50" charset="-127"/>
              </a:rPr>
              <a:t>차원 배열과 다른 점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배열의 방들은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ko-KR" altLang="en-US" sz="2000" dirty="0">
                <a:ea typeface="맑은 고딕" pitchFamily="50" charset="-127"/>
              </a:rPr>
              <a:t>차원에 할당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배열크기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각 차원 크기의 곱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배열첨자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ea typeface="맑은 고딕" pitchFamily="50" charset="-127"/>
              </a:rPr>
              <a:t> : </a:t>
            </a:r>
            <a:r>
              <a:rPr lang="ko-KR" altLang="en-US" sz="2000" dirty="0">
                <a:ea typeface="맑은 고딕" pitchFamily="50" charset="-127"/>
              </a:rPr>
              <a:t>각 차원에서의 방의 순위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상대적 위치</a:t>
            </a:r>
            <a:r>
              <a:rPr lang="en-US" altLang="ko-KR" sz="2000" dirty="0">
                <a:ea typeface="맑은 고딕" pitchFamily="50" charset="-127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시작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0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또는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en-US" altLang="ko-KR" sz="18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끝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1, … ,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또는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배열원소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배열첨자들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에  저장된 원소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배열표시</a:t>
            </a:r>
            <a:endParaRPr lang="en-US" altLang="ko-KR" sz="2000" b="1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0</a:t>
            </a:r>
            <a:r>
              <a:rPr lang="ko-KR" altLang="en-US" sz="1800" dirty="0">
                <a:ea typeface="맑은 고딕" pitchFamily="50" charset="-127"/>
              </a:rPr>
              <a:t>이면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… 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일반적으로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5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819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D37C7-9694-4AE4-A30B-E36D0E2FF7B6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메모리 할당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25202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</a:rPr>
              <a:t>행우선</a:t>
            </a:r>
            <a:r>
              <a:rPr lang="ko-KR" altLang="en-US" sz="2400" dirty="0">
                <a:ea typeface="맑은 고딕" pitchFamily="50" charset="-127"/>
              </a:rPr>
              <a:t> 순서</a:t>
            </a:r>
            <a:r>
              <a:rPr lang="en-US" altLang="ko-KR" sz="2400" dirty="0">
                <a:ea typeface="맑은 고딕" pitchFamily="50" charset="-127"/>
              </a:rPr>
              <a:t>(</a:t>
            </a:r>
            <a:r>
              <a:rPr lang="ko-KR" altLang="en-US" sz="2400" dirty="0">
                <a:ea typeface="맑은 고딕" pitchFamily="50" charset="-127"/>
              </a:rPr>
              <a:t>또는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 err="1">
                <a:ea typeface="맑은 고딕" pitchFamily="50" charset="-127"/>
              </a:rPr>
              <a:t>저차원우선</a:t>
            </a:r>
            <a:r>
              <a:rPr lang="ko-KR" altLang="en-US" sz="2400" dirty="0">
                <a:ea typeface="맑은 고딕" pitchFamily="50" charset="-127"/>
              </a:rPr>
              <a:t> 순서</a:t>
            </a:r>
            <a:r>
              <a:rPr lang="en-US" altLang="ko-KR" sz="2400" dirty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… ,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="1" i="1" baseline="-25000" dirty="0" err="1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="1" i="1" baseline="-25000" dirty="0" err="1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>
                <a:ea typeface="맑은 고딕" pitchFamily="50" charset="-127"/>
              </a:rPr>
              <a:t>의 베이스로부터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… ,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="1" i="1" baseline="-25000" dirty="0" err="1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>
                <a:ea typeface="맑은 고딕" pitchFamily="50" charset="-127"/>
              </a:rPr>
              <a:t>의 오프셋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 </a:t>
            </a:r>
          </a:p>
        </p:txBody>
      </p:sp>
      <p:grpSp>
        <p:nvGrpSpPr>
          <p:cNvPr id="8199" name="그룹 11"/>
          <p:cNvGrpSpPr>
            <a:grpSpLocks/>
          </p:cNvGrpSpPr>
          <p:nvPr/>
        </p:nvGrpSpPr>
        <p:grpSpPr bwMode="auto">
          <a:xfrm>
            <a:off x="1714500" y="2714624"/>
            <a:ext cx="6429400" cy="787908"/>
            <a:chOff x="2143108" y="3071809"/>
            <a:chExt cx="6429444" cy="788416"/>
          </a:xfrm>
        </p:grpSpPr>
        <p:sp>
          <p:nvSpPr>
            <p:cNvPr id="8200" name="TextBox 7"/>
            <p:cNvSpPr txBox="1">
              <a:spLocks noChangeArrowheads="1"/>
            </p:cNvSpPr>
            <p:nvPr/>
          </p:nvSpPr>
          <p:spPr bwMode="auto">
            <a:xfrm>
              <a:off x="4143372" y="3071810"/>
              <a:ext cx="57150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latinLnBrk="0">
                <a:lnSpc>
                  <a:spcPct val="80000"/>
                </a:lnSpc>
              </a:pPr>
              <a:r>
                <a:rPr kumimoji="0"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n</a:t>
              </a:r>
            </a:p>
            <a:p>
              <a:pPr algn="ctr" latinLnBrk="0">
                <a:lnSpc>
                  <a:spcPct val="80000"/>
                </a:lnSpc>
              </a:pPr>
              <a:r>
                <a:rPr kumimoji="0" lang="en-US" altLang="ko-KR" sz="2800" b="1" dirty="0">
                  <a:latin typeface="돋움" pitchFamily="50" charset="-127"/>
                  <a:ea typeface="돋움" pitchFamily="50" charset="-127"/>
                  <a:cs typeface="Times New Roman" pitchFamily="18" charset="0"/>
                </a:rPr>
                <a:t>∏</a:t>
              </a:r>
            </a:p>
            <a:p>
              <a:pPr algn="ctr" latinLnBrk="0">
                <a:lnSpc>
                  <a:spcPct val="80000"/>
                </a:lnSpc>
              </a:pPr>
              <a:r>
                <a:rPr kumimoji="0"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m</a:t>
              </a:r>
              <a:r>
                <a:rPr kumimoji="0" lang="en-US" altLang="ko-KR" sz="1600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=</a:t>
              </a:r>
              <a:r>
                <a:rPr kumimoji="0"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j</a:t>
              </a:r>
              <a:r>
                <a:rPr kumimoji="0" lang="en-US" altLang="ko-KR" sz="16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+1</a:t>
              </a:r>
              <a:endParaRPr kumimoji="0" lang="ko-KR" altLang="en-US" sz="16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  <p:sp>
          <p:nvSpPr>
            <p:cNvPr id="8201" name="TextBox 8"/>
            <p:cNvSpPr txBox="1">
              <a:spLocks noChangeArrowheads="1"/>
            </p:cNvSpPr>
            <p:nvPr/>
          </p:nvSpPr>
          <p:spPr bwMode="auto">
            <a:xfrm>
              <a:off x="2143108" y="3071809"/>
              <a:ext cx="428611" cy="788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/>
            <a:p>
              <a:pPr algn="ctr" latinLnBrk="0">
                <a:lnSpc>
                  <a:spcPct val="80000"/>
                </a:lnSpc>
              </a:pPr>
              <a:r>
                <a:rPr kumimoji="0"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n</a:t>
              </a:r>
              <a:r>
                <a:rPr lang="en-US" altLang="ko-KR" sz="1600" dirty="0">
                  <a:latin typeface="Times New Roman"/>
                  <a:ea typeface="맑은 고딕" pitchFamily="50" charset="-127"/>
                  <a:cs typeface="Times New Roman"/>
                </a:rPr>
                <a:t>−</a:t>
              </a:r>
              <a:r>
                <a:rPr kumimoji="0" lang="en-US" altLang="ko-KR" sz="16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1</a:t>
              </a:r>
            </a:p>
            <a:p>
              <a:pPr algn="ctr" latinLnBrk="0">
                <a:lnSpc>
                  <a:spcPct val="80000"/>
                </a:lnSpc>
              </a:pPr>
              <a:r>
                <a:rPr kumimoji="0" lang="el-GR" altLang="ko-KR" sz="3200" dirty="0">
                  <a:latin typeface="Times New Roman"/>
                  <a:ea typeface="돋움" pitchFamily="50" charset="-127"/>
                  <a:cs typeface="Times New Roman"/>
                </a:rPr>
                <a:t>Σ</a:t>
              </a:r>
              <a:endParaRPr kumimoji="0" lang="en-US" altLang="ko-KR" sz="3200" dirty="0">
                <a:latin typeface="Symbol" pitchFamily="18" charset="2"/>
                <a:ea typeface="돋움" pitchFamily="50" charset="-127"/>
                <a:cs typeface="Times New Roman" pitchFamily="18" charset="0"/>
              </a:endParaRPr>
            </a:p>
            <a:p>
              <a:pPr algn="ctr" latinLnBrk="0">
                <a:lnSpc>
                  <a:spcPct val="80000"/>
                </a:lnSpc>
              </a:pPr>
              <a:r>
                <a:rPr kumimoji="0"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j </a:t>
              </a:r>
              <a:r>
                <a:rPr kumimoji="0" lang="en-US" altLang="ko-KR" sz="16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= 1</a:t>
              </a:r>
              <a:endParaRPr kumimoji="0" lang="ko-KR" altLang="en-US" sz="14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  <p:sp>
          <p:nvSpPr>
            <p:cNvPr id="8202" name="TextBox 9"/>
            <p:cNvSpPr txBox="1">
              <a:spLocks noChangeArrowheads="1"/>
            </p:cNvSpPr>
            <p:nvPr/>
          </p:nvSpPr>
          <p:spPr bwMode="auto">
            <a:xfrm>
              <a:off x="2571736" y="3214543"/>
              <a:ext cx="1643068" cy="443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/>
            <a:p>
              <a:pPr algn="ctr" latinLnBrk="0">
                <a:lnSpc>
                  <a:spcPct val="80000"/>
                </a:lnSpc>
              </a:pPr>
              <a:r>
                <a:rPr kumimoji="0" lang="en-US" altLang="ko-KR" sz="3600" dirty="0">
                  <a:latin typeface="Times New Roman" pitchFamily="18" charset="0"/>
                  <a:ea typeface="맑은 고딕" pitchFamily="50" charset="-127"/>
                </a:rPr>
                <a:t>[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(</a:t>
              </a:r>
              <a:r>
                <a:rPr kumimoji="0" lang="en-US" altLang="ko-KR" b="1" i="1" dirty="0" err="1">
                  <a:latin typeface="Times New Roman" pitchFamily="18" charset="0"/>
                  <a:ea typeface="맑은 고딕" pitchFamily="50" charset="-127"/>
                </a:rPr>
                <a:t>k</a:t>
              </a:r>
              <a:r>
                <a:rPr kumimoji="0" lang="en-US" altLang="ko-KR" b="1" i="1" baseline="-25000" dirty="0" err="1">
                  <a:latin typeface="Times New Roman" pitchFamily="18" charset="0"/>
                  <a:ea typeface="맑은 고딕" pitchFamily="50" charset="-127"/>
                </a:rPr>
                <a:t>j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/>
                  <a:ea typeface="맑은 고딕" pitchFamily="50" charset="-127"/>
                  <a:cs typeface="Times New Roman"/>
                </a:rPr>
                <a:t>−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kumimoji="0" lang="en-US" altLang="ko-KR" b="1" i="1" dirty="0" err="1">
                  <a:latin typeface="Times New Roman" pitchFamily="18" charset="0"/>
                  <a:ea typeface="맑은 고딕" pitchFamily="50" charset="-127"/>
                </a:rPr>
                <a:t>LB</a:t>
              </a:r>
              <a:r>
                <a:rPr kumimoji="0" lang="en-US" altLang="ko-KR" b="1" i="1" baseline="-25000" dirty="0" err="1">
                  <a:latin typeface="Times New Roman" pitchFamily="18" charset="0"/>
                  <a:ea typeface="맑은 고딕" pitchFamily="50" charset="-127"/>
                </a:rPr>
                <a:t>j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) </a:t>
              </a:r>
              <a:r>
                <a:rPr lang="en-US" altLang="ko-KR" dirty="0">
                  <a:latin typeface="Times New Roman" pitchFamily="18" charset="0"/>
                  <a:ea typeface="맑은 고딕" pitchFamily="50" charset="-127"/>
                  <a:cs typeface="Times New Roman" pitchFamily="18" charset="0"/>
                  <a:sym typeface="Symbol"/>
                </a:rPr>
                <a:t></a:t>
              </a:r>
              <a:endParaRPr kumimoji="0" lang="en-US" altLang="ko-KR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203" name="TextBox 10"/>
            <p:cNvSpPr txBox="1">
              <a:spLocks noChangeArrowheads="1"/>
            </p:cNvSpPr>
            <p:nvPr/>
          </p:nvSpPr>
          <p:spPr bwMode="auto">
            <a:xfrm>
              <a:off x="4714876" y="3214685"/>
              <a:ext cx="3857676" cy="443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/>
            <a:p>
              <a:pPr algn="ctr" latinLnBrk="0">
                <a:lnSpc>
                  <a:spcPct val="80000"/>
                </a:lnSpc>
              </a:pP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(</a:t>
              </a:r>
              <a:r>
                <a:rPr kumimoji="0" lang="en-US" altLang="ko-KR" b="1" i="1" dirty="0" err="1">
                  <a:latin typeface="Times New Roman" pitchFamily="18" charset="0"/>
                  <a:ea typeface="맑은 고딕" pitchFamily="50" charset="-127"/>
                </a:rPr>
                <a:t>UB</a:t>
              </a:r>
              <a:r>
                <a:rPr kumimoji="0" lang="en-US" altLang="ko-KR" b="1" i="1" baseline="-25000" dirty="0" err="1">
                  <a:latin typeface="Times New Roman" pitchFamily="18" charset="0"/>
                  <a:ea typeface="맑은 고딕" pitchFamily="50" charset="-127"/>
                </a:rPr>
                <a:t>m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/>
                  <a:ea typeface="맑은 고딕" pitchFamily="50" charset="-127"/>
                  <a:cs typeface="Times New Roman"/>
                </a:rPr>
                <a:t>−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kumimoji="0" lang="en-US" altLang="ko-KR" b="1" i="1" dirty="0" err="1">
                  <a:latin typeface="Times New Roman" pitchFamily="18" charset="0"/>
                  <a:ea typeface="맑은 고딕" pitchFamily="50" charset="-127"/>
                </a:rPr>
                <a:t>LB</a:t>
              </a:r>
              <a:r>
                <a:rPr kumimoji="0" lang="en-US" altLang="ko-KR" b="1" i="1" baseline="-25000" dirty="0" err="1">
                  <a:latin typeface="Times New Roman" pitchFamily="18" charset="0"/>
                  <a:ea typeface="맑은 고딕" pitchFamily="50" charset="-127"/>
                </a:rPr>
                <a:t>m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+ 1)</a:t>
              </a:r>
              <a:r>
                <a:rPr kumimoji="0" lang="en-US" altLang="ko-KR" sz="3600" dirty="0">
                  <a:latin typeface="Times New Roman" pitchFamily="18" charset="0"/>
                  <a:ea typeface="맑은 고딕" pitchFamily="50" charset="-127"/>
                </a:rPr>
                <a:t>]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+ (</a:t>
              </a:r>
              <a:r>
                <a:rPr kumimoji="0" lang="en-US" altLang="ko-KR" b="1" i="1" dirty="0" err="1">
                  <a:latin typeface="Times New Roman" pitchFamily="18" charset="0"/>
                  <a:ea typeface="맑은 고딕" pitchFamily="50" charset="-127"/>
                </a:rPr>
                <a:t>k</a:t>
              </a:r>
              <a:r>
                <a:rPr kumimoji="0" lang="en-US" altLang="ko-KR" b="1" i="1" baseline="-25000" dirty="0" err="1">
                  <a:latin typeface="Times New Roman" pitchFamily="18" charset="0"/>
                  <a:ea typeface="맑은 고딕" pitchFamily="50" charset="-127"/>
                </a:rPr>
                <a:t>n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/>
                  <a:ea typeface="맑은 고딕" pitchFamily="50" charset="-127"/>
                  <a:cs typeface="Times New Roman"/>
                </a:rPr>
                <a:t>−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kumimoji="0" lang="en-US" altLang="ko-KR" b="1" i="1" dirty="0" err="1">
                  <a:latin typeface="Times New Roman" pitchFamily="18" charset="0"/>
                  <a:ea typeface="맑은 고딕" pitchFamily="50" charset="-127"/>
                </a:rPr>
                <a:t>LB</a:t>
              </a:r>
              <a:r>
                <a:rPr kumimoji="0" lang="en-US" altLang="ko-KR" b="1" i="1" baseline="-25000" dirty="0" err="1">
                  <a:latin typeface="Times New Roman" pitchFamily="18" charset="0"/>
                  <a:ea typeface="맑은 고딕" pitchFamily="50" charset="-127"/>
                </a:rPr>
                <a:t>n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)</a:t>
              </a:r>
              <a:endParaRPr kumimoji="0" lang="en-US" altLang="ko-KR" dirty="0">
                <a:latin typeface="돋움" pitchFamily="50" charset="-127"/>
                <a:ea typeface="돋움" pitchFamily="50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922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52125-CCCB-49C6-B539-E5814C3965EA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2</a:t>
            </a:r>
            <a:r>
              <a:rPr lang="ko-KR" altLang="en-US" dirty="0">
                <a:ea typeface="맑은 고딕" pitchFamily="50" charset="-127"/>
              </a:rPr>
              <a:t>차원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배열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3"/>
            <a:ext cx="7704855" cy="21602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  <a:cs typeface="Times New Roman" pitchFamily="18" charset="0"/>
              </a:rPr>
              <a:t>배열표시</a:t>
            </a:r>
            <a:endParaRPr lang="en-US" altLang="ko-KR" sz="2200" dirty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이면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1800" dirty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일반적으로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1200" dirty="0"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  <a:cs typeface="Times New Roman" pitchFamily="18" charset="0"/>
              </a:rPr>
              <a:t>테이블</a:t>
            </a:r>
            <a:r>
              <a:rPr lang="en-US" altLang="ko-KR" sz="2200" dirty="0">
                <a:ea typeface="맑은 고딕" pitchFamily="50" charset="-127"/>
                <a:cs typeface="Times New Roman" pitchFamily="18" charset="0"/>
              </a:rPr>
              <a:t>(table)</a:t>
            </a:r>
            <a:r>
              <a:rPr lang="ko-KR" altLang="en-US" sz="2200" dirty="0">
                <a:ea typeface="맑은 고딕" pitchFamily="50" charset="-127"/>
                <a:cs typeface="Times New Roman" pitchFamily="18" charset="0"/>
              </a:rPr>
              <a:t>이라고도 불림</a:t>
            </a:r>
            <a:endParaRPr lang="en-US" altLang="ko-KR" sz="2200" b="1" dirty="0"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200" dirty="0">
                <a:ea typeface="맑은 고딕" pitchFamily="50" charset="-127"/>
                <a:cs typeface="Times New Roman" pitchFamily="18" charset="0"/>
              </a:rPr>
              <a:t>차원과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2200" dirty="0">
                <a:ea typeface="맑은 고딕" pitchFamily="50" charset="-127"/>
                <a:cs typeface="Times New Roman" pitchFamily="18" charset="0"/>
              </a:rPr>
              <a:t>차원은 각각 </a:t>
            </a:r>
            <a:r>
              <a:rPr lang="ko-KR" altLang="en-US" sz="2200" b="1" dirty="0">
                <a:ea typeface="맑은 고딕" pitchFamily="50" charset="-127"/>
                <a:cs typeface="Times New Roman" pitchFamily="18" charset="0"/>
              </a:rPr>
              <a:t>행</a:t>
            </a:r>
            <a:r>
              <a:rPr lang="en-US" altLang="ko-KR" sz="2200" dirty="0">
                <a:ea typeface="맑은 고딕" pitchFamily="50" charset="-127"/>
                <a:cs typeface="Times New Roman" pitchFamily="18" charset="0"/>
              </a:rPr>
              <a:t>(row)</a:t>
            </a:r>
            <a:r>
              <a:rPr lang="ko-KR" altLang="en-US" sz="2200" dirty="0">
                <a:ea typeface="맑은 고딕" pitchFamily="50" charset="-127"/>
                <a:cs typeface="Times New Roman" pitchFamily="18" charset="0"/>
              </a:rPr>
              <a:t>과</a:t>
            </a:r>
            <a:r>
              <a:rPr lang="en-US" altLang="ko-KR" sz="22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2200" b="1" dirty="0">
                <a:ea typeface="맑은 고딕" pitchFamily="50" charset="-127"/>
                <a:cs typeface="Times New Roman" pitchFamily="18" charset="0"/>
              </a:rPr>
              <a:t>열</a:t>
            </a:r>
            <a:r>
              <a:rPr lang="en-US" altLang="ko-KR" sz="2200" dirty="0">
                <a:ea typeface="맑은 고딕" pitchFamily="50" charset="-127"/>
                <a:cs typeface="Times New Roman" pitchFamily="18" charset="0"/>
              </a:rPr>
              <a:t>(column)</a:t>
            </a:r>
            <a:r>
              <a:rPr lang="ko-KR" altLang="en-US" sz="2200" dirty="0">
                <a:ea typeface="맑은 고딕" pitchFamily="50" charset="-127"/>
                <a:cs typeface="Times New Roman" pitchFamily="18" charset="0"/>
              </a:rPr>
              <a:t>로도 불림</a:t>
            </a:r>
            <a:endParaRPr lang="en-US" altLang="ko-KR" sz="2200" dirty="0"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127" name="Rectangle 58"/>
          <p:cNvSpPr>
            <a:spLocks noChangeArrowheads="1"/>
          </p:cNvSpPr>
          <p:nvPr/>
        </p:nvSpPr>
        <p:spPr bwMode="auto">
          <a:xfrm>
            <a:off x="4929190" y="3857628"/>
            <a:ext cx="314325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>
              <a:lnSpc>
                <a:spcPct val="90000"/>
              </a:lnSpc>
              <a:defRPr/>
            </a:pPr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[3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8] </a:t>
            </a:r>
            <a:r>
              <a:rPr kumimoji="0" lang="en-US" altLang="ko-KR" sz="2200" dirty="0">
                <a:latin typeface="맑은 고딕" pitchFamily="50" charset="-127"/>
                <a:ea typeface="맑은 고딕" pitchFamily="50" charset="-127"/>
              </a:rPr>
              <a:t>or </a:t>
            </a:r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[0..2, 0..7]</a:t>
            </a: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5572127" y="5817495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8072440" y="5817495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6" name="Rectangle 90"/>
          <p:cNvSpPr>
            <a:spLocks noChangeArrowheads="1"/>
          </p:cNvSpPr>
          <p:nvPr/>
        </p:nvSpPr>
        <p:spPr bwMode="auto">
          <a:xfrm>
            <a:off x="7500940" y="5286378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7" name="Rectangle 90"/>
          <p:cNvSpPr>
            <a:spLocks noChangeArrowheads="1"/>
          </p:cNvSpPr>
          <p:nvPr/>
        </p:nvSpPr>
        <p:spPr bwMode="auto">
          <a:xfrm>
            <a:off x="7000877" y="5286378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8" name="Rectangle 90"/>
          <p:cNvSpPr>
            <a:spLocks noChangeArrowheads="1"/>
          </p:cNvSpPr>
          <p:nvPr/>
        </p:nvSpPr>
        <p:spPr bwMode="auto">
          <a:xfrm>
            <a:off x="6000752" y="5286378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9" name="Rectangle 90"/>
          <p:cNvSpPr>
            <a:spLocks noChangeArrowheads="1"/>
          </p:cNvSpPr>
          <p:nvPr/>
        </p:nvSpPr>
        <p:spPr bwMode="auto">
          <a:xfrm>
            <a:off x="5500690" y="5286378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0" name="Rectangle 90"/>
          <p:cNvSpPr>
            <a:spLocks noChangeArrowheads="1"/>
          </p:cNvSpPr>
          <p:nvPr/>
        </p:nvSpPr>
        <p:spPr bwMode="auto">
          <a:xfrm>
            <a:off x="5000627" y="5286378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1" name="Rectangle 90"/>
          <p:cNvSpPr>
            <a:spLocks noChangeArrowheads="1"/>
          </p:cNvSpPr>
          <p:nvPr/>
        </p:nvSpPr>
        <p:spPr bwMode="auto">
          <a:xfrm>
            <a:off x="8001002" y="5286378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2" name="Rectangle 61"/>
          <p:cNvSpPr>
            <a:spLocks noChangeArrowheads="1"/>
          </p:cNvSpPr>
          <p:nvPr/>
        </p:nvSpPr>
        <p:spPr bwMode="auto">
          <a:xfrm>
            <a:off x="4572002" y="5817495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3" name="Rectangle 61"/>
          <p:cNvSpPr>
            <a:spLocks noChangeArrowheads="1"/>
          </p:cNvSpPr>
          <p:nvPr/>
        </p:nvSpPr>
        <p:spPr bwMode="auto">
          <a:xfrm>
            <a:off x="5072065" y="5817495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6500815" y="4786315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400" dirty="0">
                <a:latin typeface="Times New Roman" pitchFamily="18" charset="0"/>
                <a:ea typeface="맑은 고딕" pitchFamily="50" charset="-127"/>
              </a:rPr>
              <a:t>[1,4]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5" name="Rectangle 90"/>
          <p:cNvSpPr>
            <a:spLocks noChangeArrowheads="1"/>
          </p:cNvSpPr>
          <p:nvPr/>
        </p:nvSpPr>
        <p:spPr bwMode="auto">
          <a:xfrm>
            <a:off x="7500940" y="478631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6" name="Rectangle 90"/>
          <p:cNvSpPr>
            <a:spLocks noChangeArrowheads="1"/>
          </p:cNvSpPr>
          <p:nvPr/>
        </p:nvSpPr>
        <p:spPr bwMode="auto">
          <a:xfrm>
            <a:off x="7000877" y="478631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7" name="Rectangle 90"/>
          <p:cNvSpPr>
            <a:spLocks noChangeArrowheads="1"/>
          </p:cNvSpPr>
          <p:nvPr/>
        </p:nvSpPr>
        <p:spPr bwMode="auto">
          <a:xfrm>
            <a:off x="6000752" y="478631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8" name="Rectangle 90"/>
          <p:cNvSpPr>
            <a:spLocks noChangeArrowheads="1"/>
          </p:cNvSpPr>
          <p:nvPr/>
        </p:nvSpPr>
        <p:spPr bwMode="auto">
          <a:xfrm>
            <a:off x="5500690" y="478631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9" name="Rectangle 90"/>
          <p:cNvSpPr>
            <a:spLocks noChangeArrowheads="1"/>
          </p:cNvSpPr>
          <p:nvPr/>
        </p:nvSpPr>
        <p:spPr bwMode="auto">
          <a:xfrm>
            <a:off x="5000627" y="478631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0" name="Rectangle 90"/>
          <p:cNvSpPr>
            <a:spLocks noChangeArrowheads="1"/>
          </p:cNvSpPr>
          <p:nvPr/>
        </p:nvSpPr>
        <p:spPr bwMode="auto">
          <a:xfrm>
            <a:off x="4500565" y="478631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1" name="Rectangle 90"/>
          <p:cNvSpPr>
            <a:spLocks noChangeArrowheads="1"/>
          </p:cNvSpPr>
          <p:nvPr/>
        </p:nvSpPr>
        <p:spPr bwMode="auto">
          <a:xfrm>
            <a:off x="7500940" y="428625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2" name="Rectangle 90"/>
          <p:cNvSpPr>
            <a:spLocks noChangeArrowheads="1"/>
          </p:cNvSpPr>
          <p:nvPr/>
        </p:nvSpPr>
        <p:spPr bwMode="auto">
          <a:xfrm>
            <a:off x="7000877" y="428625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3" name="Rectangle 90"/>
          <p:cNvSpPr>
            <a:spLocks noChangeArrowheads="1"/>
          </p:cNvSpPr>
          <p:nvPr/>
        </p:nvSpPr>
        <p:spPr bwMode="auto">
          <a:xfrm>
            <a:off x="6000752" y="428625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4" name="Rectangle 90"/>
          <p:cNvSpPr>
            <a:spLocks noChangeArrowheads="1"/>
          </p:cNvSpPr>
          <p:nvPr/>
        </p:nvSpPr>
        <p:spPr bwMode="auto">
          <a:xfrm>
            <a:off x="5000627" y="428625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5" name="Rectangle 90"/>
          <p:cNvSpPr>
            <a:spLocks noChangeArrowheads="1"/>
          </p:cNvSpPr>
          <p:nvPr/>
        </p:nvSpPr>
        <p:spPr bwMode="auto">
          <a:xfrm>
            <a:off x="4500565" y="428625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6" name="Rectangle 90"/>
          <p:cNvSpPr>
            <a:spLocks noChangeArrowheads="1"/>
          </p:cNvSpPr>
          <p:nvPr/>
        </p:nvSpPr>
        <p:spPr bwMode="auto">
          <a:xfrm>
            <a:off x="8001002" y="428625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7" name="Rectangle 61"/>
          <p:cNvSpPr>
            <a:spLocks noChangeArrowheads="1"/>
          </p:cNvSpPr>
          <p:nvPr/>
        </p:nvSpPr>
        <p:spPr bwMode="auto">
          <a:xfrm>
            <a:off x="4143377" y="538887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8" name="Rectangle 61"/>
          <p:cNvSpPr>
            <a:spLocks noChangeArrowheads="1"/>
          </p:cNvSpPr>
          <p:nvPr/>
        </p:nvSpPr>
        <p:spPr bwMode="auto">
          <a:xfrm>
            <a:off x="4143377" y="4388745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9" name="Rectangle 61"/>
          <p:cNvSpPr>
            <a:spLocks noChangeArrowheads="1"/>
          </p:cNvSpPr>
          <p:nvPr/>
        </p:nvSpPr>
        <p:spPr bwMode="auto">
          <a:xfrm>
            <a:off x="4143377" y="4888808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0" name="Rectangle 90"/>
          <p:cNvSpPr>
            <a:spLocks noChangeArrowheads="1"/>
          </p:cNvSpPr>
          <p:nvPr/>
        </p:nvSpPr>
        <p:spPr bwMode="auto">
          <a:xfrm>
            <a:off x="4500565" y="5286378"/>
            <a:ext cx="500062" cy="500062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400" dirty="0">
                <a:latin typeface="Times New Roman" pitchFamily="18" charset="0"/>
                <a:ea typeface="맑은 고딕" pitchFamily="50" charset="-127"/>
              </a:rPr>
              <a:t>[2,0]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1" name="Rectangle 90"/>
          <p:cNvSpPr>
            <a:spLocks noChangeArrowheads="1"/>
          </p:cNvSpPr>
          <p:nvPr/>
        </p:nvSpPr>
        <p:spPr bwMode="auto">
          <a:xfrm>
            <a:off x="6500815" y="428625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2" name="Rectangle 90"/>
          <p:cNvSpPr>
            <a:spLocks noChangeArrowheads="1"/>
          </p:cNvSpPr>
          <p:nvPr/>
        </p:nvSpPr>
        <p:spPr bwMode="auto">
          <a:xfrm>
            <a:off x="6500815" y="5286378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3" name="Rectangle 90"/>
          <p:cNvSpPr>
            <a:spLocks noChangeArrowheads="1"/>
          </p:cNvSpPr>
          <p:nvPr/>
        </p:nvSpPr>
        <p:spPr bwMode="auto">
          <a:xfrm>
            <a:off x="5500690" y="4286253"/>
            <a:ext cx="500062" cy="500062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400" dirty="0">
                <a:latin typeface="Times New Roman" pitchFamily="18" charset="0"/>
                <a:ea typeface="맑은 고딕" pitchFamily="50" charset="-127"/>
              </a:rPr>
              <a:t>[0,2]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4" name="Rectangle 130"/>
          <p:cNvSpPr>
            <a:spLocks noChangeArrowheads="1"/>
          </p:cNvSpPr>
          <p:nvPr/>
        </p:nvSpPr>
        <p:spPr bwMode="auto">
          <a:xfrm>
            <a:off x="6572252" y="5817495"/>
            <a:ext cx="354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5" name="Rectangle 130"/>
          <p:cNvSpPr>
            <a:spLocks noChangeArrowheads="1"/>
          </p:cNvSpPr>
          <p:nvPr/>
        </p:nvSpPr>
        <p:spPr bwMode="auto">
          <a:xfrm>
            <a:off x="6072190" y="5817495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6" name="Rectangle 130"/>
          <p:cNvSpPr>
            <a:spLocks noChangeArrowheads="1"/>
          </p:cNvSpPr>
          <p:nvPr/>
        </p:nvSpPr>
        <p:spPr bwMode="auto">
          <a:xfrm>
            <a:off x="7072315" y="5817495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7" name="Rectangle 130"/>
          <p:cNvSpPr>
            <a:spLocks noChangeArrowheads="1"/>
          </p:cNvSpPr>
          <p:nvPr/>
        </p:nvSpPr>
        <p:spPr bwMode="auto">
          <a:xfrm>
            <a:off x="7572377" y="5817495"/>
            <a:ext cx="354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8" name="Rectangle 90"/>
          <p:cNvSpPr>
            <a:spLocks noChangeArrowheads="1"/>
          </p:cNvSpPr>
          <p:nvPr/>
        </p:nvSpPr>
        <p:spPr bwMode="auto">
          <a:xfrm>
            <a:off x="8001002" y="4786315"/>
            <a:ext cx="500063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400" dirty="0">
                <a:latin typeface="Times New Roman" pitchFamily="18" charset="0"/>
                <a:ea typeface="맑은 고딕" pitchFamily="50" charset="-127"/>
              </a:rPr>
              <a:t>[1,7]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827584" y="4500760"/>
            <a:ext cx="331236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latinLnBrk="0">
              <a:defRPr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atinLnBrk="0">
              <a:defRPr/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학생의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과목에서의 점수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5" descr="C:\Documents and Settings\kook\Local Settings\Temporary Internet Files\Content.IE5\2U3AMLZG\MCHH00865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9306" y="260648"/>
            <a:ext cx="2162383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0"/>
          <p:cNvSpPr>
            <a:spLocks noChangeArrowheads="1"/>
          </p:cNvSpPr>
          <p:nvPr/>
        </p:nvSpPr>
        <p:spPr bwMode="auto">
          <a:xfrm>
            <a:off x="5500694" y="4500570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2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기초 데이터구조</a:t>
            </a:r>
            <a:endParaRPr lang="en-US" altLang="ko-KR"/>
          </a:p>
        </p:txBody>
      </p:sp>
      <p:sp>
        <p:nvSpPr>
          <p:cNvPr id="1024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FB7A1-7B85-48F5-8D78-2322CE6022CE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메모리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할당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23722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</a:rPr>
              <a:t>행우선</a:t>
            </a:r>
            <a:r>
              <a:rPr lang="ko-KR" altLang="en-US" sz="2400" dirty="0">
                <a:ea typeface="맑은 고딕" pitchFamily="50" charset="-127"/>
              </a:rPr>
              <a:t> 순서</a:t>
            </a:r>
            <a:r>
              <a:rPr lang="en-US" altLang="ko-KR" sz="2400" dirty="0">
                <a:ea typeface="맑은 고딕" pitchFamily="50" charset="-127"/>
              </a:rPr>
              <a:t>(</a:t>
            </a:r>
            <a:r>
              <a:rPr lang="ko-KR" altLang="en-US" sz="2400" dirty="0">
                <a:ea typeface="맑은 고딕" pitchFamily="50" charset="-127"/>
              </a:rPr>
              <a:t>또는 </a:t>
            </a:r>
            <a:r>
              <a:rPr lang="ko-KR" altLang="en-US" sz="2400" dirty="0" err="1">
                <a:ea typeface="맑은 고딕" pitchFamily="50" charset="-127"/>
              </a:rPr>
              <a:t>저차원우선</a:t>
            </a:r>
            <a:r>
              <a:rPr lang="ko-KR" altLang="en-US" sz="2400" dirty="0">
                <a:ea typeface="맑은 고딕" pitchFamily="50" charset="-127"/>
              </a:rPr>
              <a:t> 순서</a:t>
            </a:r>
            <a:r>
              <a:rPr lang="en-US" altLang="ko-KR" sz="2400" dirty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>
                <a:ea typeface="맑은 고딕" pitchFamily="50" charset="-127"/>
              </a:rPr>
              <a:t>의 베이스로부터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>
                <a:ea typeface="맑은 고딕" pitchFamily="50" charset="-127"/>
              </a:rPr>
              <a:t>의 오프셋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>
                <a:ea typeface="맑은 고딕" pitchFamily="50" charset="-127"/>
              </a:rPr>
              <a:t>		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[(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24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4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4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4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+ 1)] + 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24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4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[4..6, </a:t>
            </a:r>
            <a:r>
              <a:rPr lang="en-US" altLang="ko-KR" sz="2000" dirty="0">
                <a:latin typeface="Times New Roman"/>
                <a:cs typeface="Times New Roman"/>
              </a:rPr>
              <a:t>−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2..1]</a:t>
            </a:r>
            <a:r>
              <a:rPr lang="ko-KR" altLang="en-US" sz="2000" dirty="0">
                <a:ea typeface="맑은 고딕" pitchFamily="50" charset="-127"/>
              </a:rPr>
              <a:t>의 베이스로부터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[5, 0]</a:t>
            </a:r>
            <a:r>
              <a:rPr lang="ko-KR" altLang="en-US" sz="2000" dirty="0">
                <a:ea typeface="맑은 고딕" pitchFamily="50" charset="-127"/>
              </a:rPr>
              <a:t>의 오프셋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>
                <a:ea typeface="맑은 고딕" pitchFamily="50" charset="-127"/>
              </a:rPr>
              <a:t>		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[(5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4)(1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(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2) + 1)] + (0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(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6</a:t>
            </a:r>
            <a:endParaRPr lang="ko-KR" altLang="en-US" sz="24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247" name="Rectangle 90"/>
          <p:cNvSpPr>
            <a:spLocks noChangeArrowheads="1"/>
          </p:cNvSpPr>
          <p:nvPr/>
        </p:nvSpPr>
        <p:spPr bwMode="auto">
          <a:xfrm>
            <a:off x="5500694" y="4500570"/>
            <a:ext cx="500062" cy="500062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400" dirty="0">
                <a:latin typeface="Times New Roman" pitchFamily="18" charset="0"/>
                <a:ea typeface="맑은 고딕" pitchFamily="50" charset="-127"/>
              </a:rPr>
              <a:t>[5,0]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8" name="Rectangle 90"/>
          <p:cNvSpPr>
            <a:spLocks noChangeArrowheads="1"/>
          </p:cNvSpPr>
          <p:nvPr/>
        </p:nvSpPr>
        <p:spPr bwMode="auto">
          <a:xfrm>
            <a:off x="7000875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9" name="Rectangle 90"/>
          <p:cNvSpPr>
            <a:spLocks noChangeArrowheads="1"/>
          </p:cNvSpPr>
          <p:nvPr/>
        </p:nvSpPr>
        <p:spPr bwMode="auto">
          <a:xfrm>
            <a:off x="6500813" y="450056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0" name="Rectangle 90"/>
          <p:cNvSpPr>
            <a:spLocks noChangeArrowheads="1"/>
          </p:cNvSpPr>
          <p:nvPr/>
        </p:nvSpPr>
        <p:spPr bwMode="auto">
          <a:xfrm>
            <a:off x="6000750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1" name="Rectangle 90"/>
          <p:cNvSpPr>
            <a:spLocks noChangeArrowheads="1"/>
          </p:cNvSpPr>
          <p:nvPr/>
        </p:nvSpPr>
        <p:spPr bwMode="auto">
          <a:xfrm>
            <a:off x="5000625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Rectangle 90"/>
          <p:cNvSpPr>
            <a:spLocks noChangeArrowheads="1"/>
          </p:cNvSpPr>
          <p:nvPr/>
        </p:nvSpPr>
        <p:spPr bwMode="auto">
          <a:xfrm>
            <a:off x="4500563" y="450056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3" name="Rectangle 90"/>
          <p:cNvSpPr>
            <a:spLocks noChangeArrowheads="1"/>
          </p:cNvSpPr>
          <p:nvPr/>
        </p:nvSpPr>
        <p:spPr bwMode="auto">
          <a:xfrm>
            <a:off x="4000500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90"/>
          <p:cNvSpPr>
            <a:spLocks noChangeArrowheads="1"/>
          </p:cNvSpPr>
          <p:nvPr/>
        </p:nvSpPr>
        <p:spPr bwMode="auto">
          <a:xfrm>
            <a:off x="7500938" y="450056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5" name="Rectangle 90"/>
          <p:cNvSpPr>
            <a:spLocks noChangeArrowheads="1"/>
          </p:cNvSpPr>
          <p:nvPr/>
        </p:nvSpPr>
        <p:spPr bwMode="auto">
          <a:xfrm>
            <a:off x="3500438" y="450056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90"/>
          <p:cNvSpPr>
            <a:spLocks noChangeArrowheads="1"/>
          </p:cNvSpPr>
          <p:nvPr/>
        </p:nvSpPr>
        <p:spPr bwMode="auto">
          <a:xfrm>
            <a:off x="3000375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90"/>
          <p:cNvSpPr>
            <a:spLocks noChangeArrowheads="1"/>
          </p:cNvSpPr>
          <p:nvPr/>
        </p:nvSpPr>
        <p:spPr bwMode="auto">
          <a:xfrm>
            <a:off x="2500313" y="450056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90"/>
          <p:cNvSpPr>
            <a:spLocks noChangeArrowheads="1"/>
          </p:cNvSpPr>
          <p:nvPr/>
        </p:nvSpPr>
        <p:spPr bwMode="auto">
          <a:xfrm>
            <a:off x="8001000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왼쪽/오른쪽 화살표 119"/>
          <p:cNvSpPr/>
          <p:nvPr/>
        </p:nvSpPr>
        <p:spPr bwMode="auto">
          <a:xfrm>
            <a:off x="4500563" y="5500688"/>
            <a:ext cx="2000250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왼쪽/오른쪽 화살표 120"/>
          <p:cNvSpPr/>
          <p:nvPr/>
        </p:nvSpPr>
        <p:spPr bwMode="auto">
          <a:xfrm>
            <a:off x="6500813" y="5500688"/>
            <a:ext cx="2000250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왼쪽/오른쪽 화살표 121"/>
          <p:cNvSpPr/>
          <p:nvPr/>
        </p:nvSpPr>
        <p:spPr bwMode="auto">
          <a:xfrm>
            <a:off x="2500313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–2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왼쪽/오른쪽 화살표 122"/>
          <p:cNvSpPr/>
          <p:nvPr/>
        </p:nvSpPr>
        <p:spPr bwMode="auto">
          <a:xfrm>
            <a:off x="3000375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–1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왼쪽/오른쪽 화살표 123"/>
          <p:cNvSpPr/>
          <p:nvPr/>
        </p:nvSpPr>
        <p:spPr bwMode="auto">
          <a:xfrm>
            <a:off x="3500438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왼쪽/오른쪽 화살표 124"/>
          <p:cNvSpPr/>
          <p:nvPr/>
        </p:nvSpPr>
        <p:spPr bwMode="auto">
          <a:xfrm>
            <a:off x="4000500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왼쪽/오른쪽 화살표 133"/>
          <p:cNvSpPr/>
          <p:nvPr/>
        </p:nvSpPr>
        <p:spPr bwMode="auto">
          <a:xfrm>
            <a:off x="4500563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–2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왼쪽/오른쪽 화살표 134"/>
          <p:cNvSpPr/>
          <p:nvPr/>
        </p:nvSpPr>
        <p:spPr bwMode="auto">
          <a:xfrm>
            <a:off x="5000625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–1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왼쪽/오른쪽 화살표 135"/>
          <p:cNvSpPr/>
          <p:nvPr/>
        </p:nvSpPr>
        <p:spPr bwMode="auto">
          <a:xfrm>
            <a:off x="5500688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왼쪽/오른쪽 화살표 136"/>
          <p:cNvSpPr/>
          <p:nvPr/>
        </p:nvSpPr>
        <p:spPr bwMode="auto">
          <a:xfrm>
            <a:off x="6000750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왼쪽/오른쪽 화살표 137"/>
          <p:cNvSpPr/>
          <p:nvPr/>
        </p:nvSpPr>
        <p:spPr bwMode="auto">
          <a:xfrm>
            <a:off x="6500813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–2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왼쪽/오른쪽 화살표 138"/>
          <p:cNvSpPr/>
          <p:nvPr/>
        </p:nvSpPr>
        <p:spPr bwMode="auto">
          <a:xfrm>
            <a:off x="7000875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–1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왼쪽/오른쪽 화살표 139"/>
          <p:cNvSpPr/>
          <p:nvPr/>
        </p:nvSpPr>
        <p:spPr bwMode="auto">
          <a:xfrm>
            <a:off x="7500938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왼쪽/오른쪽 화살표 140"/>
          <p:cNvSpPr/>
          <p:nvPr/>
        </p:nvSpPr>
        <p:spPr bwMode="auto">
          <a:xfrm>
            <a:off x="8001000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왼쪽/오른쪽 화살표 141"/>
          <p:cNvSpPr/>
          <p:nvPr/>
        </p:nvSpPr>
        <p:spPr bwMode="auto">
          <a:xfrm>
            <a:off x="2500313" y="5500688"/>
            <a:ext cx="2000250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4" name="Rectangle 58"/>
          <p:cNvSpPr>
            <a:spLocks noChangeArrowheads="1"/>
          </p:cNvSpPr>
          <p:nvPr/>
        </p:nvSpPr>
        <p:spPr bwMode="auto">
          <a:xfrm>
            <a:off x="4000500" y="4071938"/>
            <a:ext cx="3000375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[4..6, –2..1]</a:t>
            </a:r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2285984" y="4093485"/>
            <a:ext cx="92869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 latinLnBrk="0">
              <a:lnSpc>
                <a:spcPct val="70000"/>
              </a:lnSpc>
            </a:pPr>
            <a:r>
              <a:rPr kumimoji="0" lang="en-US" altLang="ko-KR" sz="2200" dirty="0">
                <a:latin typeface="맑은 고딕" pitchFamily="50" charset="-127"/>
                <a:ea typeface="맑은 고딕" pitchFamily="50" charset="-127"/>
              </a:rPr>
              <a:t>base</a:t>
            </a:r>
          </a:p>
          <a:p>
            <a:pPr algn="ctr" latinLnBrk="0">
              <a:lnSpc>
                <a:spcPct val="70000"/>
              </a:lnSpc>
            </a:pPr>
            <a:r>
              <a:rPr lang="en-US" altLang="ko-KR" sz="2200" dirty="0">
                <a:latin typeface="Times New Roman"/>
                <a:ea typeface="맑은 고딕" pitchFamily="50" charset="-127"/>
                <a:cs typeface="Times New Roman"/>
              </a:rPr>
              <a:t>▼</a:t>
            </a:r>
            <a:endParaRPr kumimoji="0" lang="en-US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1376</Words>
  <Application>Microsoft Office PowerPoint</Application>
  <PresentationFormat>화면 슬라이드 쇼(4:3)</PresentationFormat>
  <Paragraphs>433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돋움</vt:lpstr>
      <vt:lpstr>맑은 고딕</vt:lpstr>
      <vt:lpstr>Symbol</vt:lpstr>
      <vt:lpstr>Tahoma</vt:lpstr>
      <vt:lpstr>Times New Roman</vt:lpstr>
      <vt:lpstr>Wingdings</vt:lpstr>
      <vt:lpstr>Blueprint</vt:lpstr>
      <vt:lpstr>기초 데이터구조</vt:lpstr>
      <vt:lpstr>Outline</vt:lpstr>
      <vt:lpstr>데이터구조의 기본 재료</vt:lpstr>
      <vt:lpstr>배열</vt:lpstr>
      <vt:lpstr>배열의 메모리 할당</vt:lpstr>
      <vt:lpstr>다차원 배열</vt:lpstr>
      <vt:lpstr>메모리 할당</vt:lpstr>
      <vt:lpstr>2차원 배열</vt:lpstr>
      <vt:lpstr>메모리 할당</vt:lpstr>
      <vt:lpstr>3차원 배열</vt:lpstr>
      <vt:lpstr>메모리 할당</vt:lpstr>
      <vt:lpstr>4차원 배열</vt:lpstr>
      <vt:lpstr>연결리스트</vt:lpstr>
      <vt:lpstr>노드에 대한 메모리 할당</vt:lpstr>
      <vt:lpstr>단일연결리스트</vt:lpstr>
      <vt:lpstr>이중연결리스트</vt:lpstr>
      <vt:lpstr>원형연결리스트</vt:lpstr>
      <vt:lpstr>헤더와 트레일러</vt:lpstr>
      <vt:lpstr>기타 연결리스트</vt:lpstr>
      <vt:lpstr>기타 연결리스트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2009-02-28T19:14:22Z</dcterms:created>
  <dcterms:modified xsi:type="dcterms:W3CDTF">2020-04-04T06:54:30Z</dcterms:modified>
</cp:coreProperties>
</file>