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Lst>
  <p:sldSz cx="30238700" cy="42767250"/>
  <p:notesSz cx="6858000" cy="9144000"/>
  <p:defaultTextStyle>
    <a:defPPr>
      <a:defRPr lang="en-US"/>
    </a:defPPr>
    <a:lvl1pPr marL="0" algn="l" defTabSz="2085884" rtl="0" eaLnBrk="1" latinLnBrk="0" hangingPunct="1">
      <a:defRPr sz="8200" kern="1200">
        <a:solidFill>
          <a:schemeClr val="tx1"/>
        </a:solidFill>
        <a:latin typeface="+mn-lt"/>
        <a:ea typeface="+mn-ea"/>
        <a:cs typeface="+mn-cs"/>
      </a:defRPr>
    </a:lvl1pPr>
    <a:lvl2pPr marL="2085884" algn="l" defTabSz="2085884" rtl="0" eaLnBrk="1" latinLnBrk="0" hangingPunct="1">
      <a:defRPr sz="8200" kern="1200">
        <a:solidFill>
          <a:schemeClr val="tx1"/>
        </a:solidFill>
        <a:latin typeface="+mn-lt"/>
        <a:ea typeface="+mn-ea"/>
        <a:cs typeface="+mn-cs"/>
      </a:defRPr>
    </a:lvl2pPr>
    <a:lvl3pPr marL="4171767" algn="l" defTabSz="2085884" rtl="0" eaLnBrk="1" latinLnBrk="0" hangingPunct="1">
      <a:defRPr sz="8200" kern="1200">
        <a:solidFill>
          <a:schemeClr val="tx1"/>
        </a:solidFill>
        <a:latin typeface="+mn-lt"/>
        <a:ea typeface="+mn-ea"/>
        <a:cs typeface="+mn-cs"/>
      </a:defRPr>
    </a:lvl3pPr>
    <a:lvl4pPr marL="6257651" algn="l" defTabSz="2085884" rtl="0" eaLnBrk="1" latinLnBrk="0" hangingPunct="1">
      <a:defRPr sz="8200" kern="1200">
        <a:solidFill>
          <a:schemeClr val="tx1"/>
        </a:solidFill>
        <a:latin typeface="+mn-lt"/>
        <a:ea typeface="+mn-ea"/>
        <a:cs typeface="+mn-cs"/>
      </a:defRPr>
    </a:lvl4pPr>
    <a:lvl5pPr marL="8343534" algn="l" defTabSz="2085884" rtl="0" eaLnBrk="1" latinLnBrk="0" hangingPunct="1">
      <a:defRPr sz="8200" kern="1200">
        <a:solidFill>
          <a:schemeClr val="tx1"/>
        </a:solidFill>
        <a:latin typeface="+mn-lt"/>
        <a:ea typeface="+mn-ea"/>
        <a:cs typeface="+mn-cs"/>
      </a:defRPr>
    </a:lvl5pPr>
    <a:lvl6pPr marL="10429418" algn="l" defTabSz="2085884" rtl="0" eaLnBrk="1" latinLnBrk="0" hangingPunct="1">
      <a:defRPr sz="8200" kern="1200">
        <a:solidFill>
          <a:schemeClr val="tx1"/>
        </a:solidFill>
        <a:latin typeface="+mn-lt"/>
        <a:ea typeface="+mn-ea"/>
        <a:cs typeface="+mn-cs"/>
      </a:defRPr>
    </a:lvl6pPr>
    <a:lvl7pPr marL="12515301" algn="l" defTabSz="2085884" rtl="0" eaLnBrk="1" latinLnBrk="0" hangingPunct="1">
      <a:defRPr sz="8200" kern="1200">
        <a:solidFill>
          <a:schemeClr val="tx1"/>
        </a:solidFill>
        <a:latin typeface="+mn-lt"/>
        <a:ea typeface="+mn-ea"/>
        <a:cs typeface="+mn-cs"/>
      </a:defRPr>
    </a:lvl7pPr>
    <a:lvl8pPr marL="14601185" algn="l" defTabSz="2085884" rtl="0" eaLnBrk="1" latinLnBrk="0" hangingPunct="1">
      <a:defRPr sz="8200" kern="1200">
        <a:solidFill>
          <a:schemeClr val="tx1"/>
        </a:solidFill>
        <a:latin typeface="+mn-lt"/>
        <a:ea typeface="+mn-ea"/>
        <a:cs typeface="+mn-cs"/>
      </a:defRPr>
    </a:lvl8pPr>
    <a:lvl9pPr marL="16687068" algn="l" defTabSz="208588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0">
          <p15:clr>
            <a:srgbClr val="A4A3A4"/>
          </p15:clr>
        </p15:guide>
        <p15:guide id="2" pos="95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27"/>
    <a:srgbClr val="E64626"/>
    <a:srgbClr val="FBCD6B"/>
    <a:srgbClr val="12416C"/>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snapToObjects="1">
      <p:cViewPr>
        <p:scale>
          <a:sx n="40" d="100"/>
          <a:sy n="40" d="100"/>
        </p:scale>
        <p:origin x="1056" y="-784"/>
      </p:cViewPr>
      <p:guideLst>
        <p:guide orient="horz" pos="13470"/>
        <p:guide pos="9524"/>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7903" y="13285572"/>
            <a:ext cx="25702895" cy="9167239"/>
          </a:xfrm>
        </p:spPr>
        <p:txBody>
          <a:bodyPr/>
          <a:lstStyle/>
          <a:p>
            <a:r>
              <a:rPr lang="en-US"/>
              <a:t>Click to edit Master title style</a:t>
            </a:r>
          </a:p>
        </p:txBody>
      </p:sp>
      <p:sp>
        <p:nvSpPr>
          <p:cNvPr id="3" name="Subtitle 2"/>
          <p:cNvSpPr>
            <a:spLocks noGrp="1"/>
          </p:cNvSpPr>
          <p:nvPr>
            <p:ph type="subTitle" idx="1"/>
          </p:nvPr>
        </p:nvSpPr>
        <p:spPr>
          <a:xfrm>
            <a:off x="4535806" y="24234774"/>
            <a:ext cx="21167090" cy="10929409"/>
          </a:xfrm>
        </p:spPr>
        <p:txBody>
          <a:bodyPr/>
          <a:lstStyle>
            <a:lvl1pPr marL="0" indent="0" algn="ctr">
              <a:buNone/>
              <a:defRPr>
                <a:solidFill>
                  <a:schemeClr val="tx1">
                    <a:tint val="75000"/>
                  </a:schemeClr>
                </a:solidFill>
              </a:defRPr>
            </a:lvl1pPr>
            <a:lvl2pPr marL="2085884" indent="0" algn="ctr">
              <a:buNone/>
              <a:defRPr>
                <a:solidFill>
                  <a:schemeClr val="tx1">
                    <a:tint val="75000"/>
                  </a:schemeClr>
                </a:solidFill>
              </a:defRPr>
            </a:lvl2pPr>
            <a:lvl3pPr marL="4171767" indent="0" algn="ctr">
              <a:buNone/>
              <a:defRPr>
                <a:solidFill>
                  <a:schemeClr val="tx1">
                    <a:tint val="75000"/>
                  </a:schemeClr>
                </a:solidFill>
              </a:defRPr>
            </a:lvl3pPr>
            <a:lvl4pPr marL="6257651" indent="0" algn="ctr">
              <a:buNone/>
              <a:defRPr>
                <a:solidFill>
                  <a:schemeClr val="tx1">
                    <a:tint val="75000"/>
                  </a:schemeClr>
                </a:solidFill>
              </a:defRPr>
            </a:lvl4pPr>
            <a:lvl5pPr marL="8343534" indent="0" algn="ctr">
              <a:buNone/>
              <a:defRPr>
                <a:solidFill>
                  <a:schemeClr val="tx1">
                    <a:tint val="75000"/>
                  </a:schemeClr>
                </a:solidFill>
              </a:defRPr>
            </a:lvl5pPr>
            <a:lvl6pPr marL="10429418" indent="0" algn="ctr">
              <a:buNone/>
              <a:defRPr>
                <a:solidFill>
                  <a:schemeClr val="tx1">
                    <a:tint val="75000"/>
                  </a:schemeClr>
                </a:solidFill>
              </a:defRPr>
            </a:lvl6pPr>
            <a:lvl7pPr marL="12515301" indent="0" algn="ctr">
              <a:buNone/>
              <a:defRPr>
                <a:solidFill>
                  <a:schemeClr val="tx1">
                    <a:tint val="75000"/>
                  </a:schemeClr>
                </a:solidFill>
              </a:defRPr>
            </a:lvl7pPr>
            <a:lvl8pPr marL="14601185" indent="0" algn="ctr">
              <a:buNone/>
              <a:defRPr>
                <a:solidFill>
                  <a:schemeClr val="tx1">
                    <a:tint val="75000"/>
                  </a:schemeClr>
                </a:solidFill>
              </a:defRPr>
            </a:lvl8pPr>
            <a:lvl9pPr marL="1668706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B9675B-DDFC-3444-B2B3-27FABDDBE67B}" type="datetimeFigureOut">
              <a:rPr lang="en-US" smtClean="0"/>
              <a:pPr/>
              <a:t>3/16/24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B9675B-DDFC-3444-B2B3-27FABDDBE67B}" type="datetimeFigureOut">
              <a:rPr lang="en-US" smtClean="0"/>
              <a:pPr/>
              <a:t>3/16/24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538592" y="7553572"/>
            <a:ext cx="31818884" cy="1608919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71449" y="7553572"/>
            <a:ext cx="94963166" cy="1608919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B9675B-DDFC-3444-B2B3-27FABDDBE67B}" type="datetimeFigureOut">
              <a:rPr lang="en-US" smtClean="0"/>
              <a:pPr/>
              <a:t>3/16/24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B9675B-DDFC-3444-B2B3-27FABDDBE67B}" type="datetimeFigureOut">
              <a:rPr lang="en-US" smtClean="0"/>
              <a:pPr/>
              <a:t>3/16/24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649" y="27481922"/>
            <a:ext cx="25702895" cy="8494051"/>
          </a:xfrm>
        </p:spPr>
        <p:txBody>
          <a:bodyPr anchor="t"/>
          <a:lstStyle>
            <a:lvl1pPr algn="l">
              <a:defRPr sz="18200" b="1" cap="all"/>
            </a:lvl1pPr>
          </a:lstStyle>
          <a:p>
            <a:r>
              <a:rPr lang="en-US"/>
              <a:t>Click to edit Master title style</a:t>
            </a:r>
          </a:p>
        </p:txBody>
      </p:sp>
      <p:sp>
        <p:nvSpPr>
          <p:cNvPr id="3" name="Text Placeholder 2"/>
          <p:cNvSpPr>
            <a:spLocks noGrp="1"/>
          </p:cNvSpPr>
          <p:nvPr>
            <p:ph type="body" idx="1"/>
          </p:nvPr>
        </p:nvSpPr>
        <p:spPr>
          <a:xfrm>
            <a:off x="2388649" y="18126590"/>
            <a:ext cx="25702895" cy="9355332"/>
          </a:xfrm>
        </p:spPr>
        <p:txBody>
          <a:bodyPr anchor="b"/>
          <a:lstStyle>
            <a:lvl1pPr marL="0" indent="0">
              <a:buNone/>
              <a:defRPr sz="9100">
                <a:solidFill>
                  <a:schemeClr val="tx1">
                    <a:tint val="75000"/>
                  </a:schemeClr>
                </a:solidFill>
              </a:defRPr>
            </a:lvl1pPr>
            <a:lvl2pPr marL="2085884" indent="0">
              <a:buNone/>
              <a:defRPr sz="8200">
                <a:solidFill>
                  <a:schemeClr val="tx1">
                    <a:tint val="75000"/>
                  </a:schemeClr>
                </a:solidFill>
              </a:defRPr>
            </a:lvl2pPr>
            <a:lvl3pPr marL="4171767" indent="0">
              <a:buNone/>
              <a:defRPr sz="7300">
                <a:solidFill>
                  <a:schemeClr val="tx1">
                    <a:tint val="75000"/>
                  </a:schemeClr>
                </a:solidFill>
              </a:defRPr>
            </a:lvl3pPr>
            <a:lvl4pPr marL="6257651" indent="0">
              <a:buNone/>
              <a:defRPr sz="6400">
                <a:solidFill>
                  <a:schemeClr val="tx1">
                    <a:tint val="75000"/>
                  </a:schemeClr>
                </a:solidFill>
              </a:defRPr>
            </a:lvl4pPr>
            <a:lvl5pPr marL="8343534" indent="0">
              <a:buNone/>
              <a:defRPr sz="6400">
                <a:solidFill>
                  <a:schemeClr val="tx1">
                    <a:tint val="75000"/>
                  </a:schemeClr>
                </a:solidFill>
              </a:defRPr>
            </a:lvl5pPr>
            <a:lvl6pPr marL="10429418" indent="0">
              <a:buNone/>
              <a:defRPr sz="6400">
                <a:solidFill>
                  <a:schemeClr val="tx1">
                    <a:tint val="75000"/>
                  </a:schemeClr>
                </a:solidFill>
              </a:defRPr>
            </a:lvl6pPr>
            <a:lvl7pPr marL="12515301" indent="0">
              <a:buNone/>
              <a:defRPr sz="6400">
                <a:solidFill>
                  <a:schemeClr val="tx1">
                    <a:tint val="75000"/>
                  </a:schemeClr>
                </a:solidFill>
              </a:defRPr>
            </a:lvl7pPr>
            <a:lvl8pPr marL="14601185" indent="0">
              <a:buNone/>
              <a:defRPr sz="6400">
                <a:solidFill>
                  <a:schemeClr val="tx1">
                    <a:tint val="75000"/>
                  </a:schemeClr>
                </a:solidFill>
              </a:defRPr>
            </a:lvl8pPr>
            <a:lvl9pPr marL="16687068"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9675B-DDFC-3444-B2B3-27FABDDBE67B}" type="datetimeFigureOut">
              <a:rPr lang="en-US" smtClean="0"/>
              <a:pPr/>
              <a:t>3/16/24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71448" y="44004736"/>
            <a:ext cx="63391023" cy="124440817"/>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966451" y="44004736"/>
            <a:ext cx="63391026" cy="124440817"/>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B9675B-DDFC-3444-B2B3-27FABDDBE67B}" type="datetimeFigureOut">
              <a:rPr lang="en-US" smtClean="0"/>
              <a:pPr/>
              <a:t>3/16/24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936" y="1712673"/>
            <a:ext cx="27214830" cy="71278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1935" y="9573135"/>
            <a:ext cx="13360677" cy="3989628"/>
          </a:xfrm>
        </p:spPr>
        <p:txBody>
          <a:bodyPr anchor="b"/>
          <a:lstStyle>
            <a:lvl1pPr marL="0" indent="0">
              <a:buNone/>
              <a:defRPr sz="10900" b="1"/>
            </a:lvl1pPr>
            <a:lvl2pPr marL="2085884" indent="0">
              <a:buNone/>
              <a:defRPr sz="9100" b="1"/>
            </a:lvl2pPr>
            <a:lvl3pPr marL="4171767" indent="0">
              <a:buNone/>
              <a:defRPr sz="8200" b="1"/>
            </a:lvl3pPr>
            <a:lvl4pPr marL="6257651" indent="0">
              <a:buNone/>
              <a:defRPr sz="7300" b="1"/>
            </a:lvl4pPr>
            <a:lvl5pPr marL="8343534" indent="0">
              <a:buNone/>
              <a:defRPr sz="7300" b="1"/>
            </a:lvl5pPr>
            <a:lvl6pPr marL="10429418" indent="0">
              <a:buNone/>
              <a:defRPr sz="7300" b="1"/>
            </a:lvl6pPr>
            <a:lvl7pPr marL="12515301" indent="0">
              <a:buNone/>
              <a:defRPr sz="7300" b="1"/>
            </a:lvl7pPr>
            <a:lvl8pPr marL="14601185" indent="0">
              <a:buNone/>
              <a:defRPr sz="7300" b="1"/>
            </a:lvl8pPr>
            <a:lvl9pPr marL="16687068" indent="0">
              <a:buNone/>
              <a:defRPr sz="7300" b="1"/>
            </a:lvl9pPr>
          </a:lstStyle>
          <a:p>
            <a:pPr lvl="0"/>
            <a:r>
              <a:rPr lang="en-US"/>
              <a:t>Click to edit Master text styles</a:t>
            </a:r>
          </a:p>
        </p:txBody>
      </p:sp>
      <p:sp>
        <p:nvSpPr>
          <p:cNvPr id="4" name="Content Placeholder 3"/>
          <p:cNvSpPr>
            <a:spLocks noGrp="1"/>
          </p:cNvSpPr>
          <p:nvPr>
            <p:ph sz="half" idx="2"/>
          </p:nvPr>
        </p:nvSpPr>
        <p:spPr>
          <a:xfrm>
            <a:off x="1511935" y="13562763"/>
            <a:ext cx="13360677" cy="24640671"/>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60842" y="9573135"/>
            <a:ext cx="13365925" cy="3989628"/>
          </a:xfrm>
        </p:spPr>
        <p:txBody>
          <a:bodyPr anchor="b"/>
          <a:lstStyle>
            <a:lvl1pPr marL="0" indent="0">
              <a:buNone/>
              <a:defRPr sz="10900" b="1"/>
            </a:lvl1pPr>
            <a:lvl2pPr marL="2085884" indent="0">
              <a:buNone/>
              <a:defRPr sz="9100" b="1"/>
            </a:lvl2pPr>
            <a:lvl3pPr marL="4171767" indent="0">
              <a:buNone/>
              <a:defRPr sz="8200" b="1"/>
            </a:lvl3pPr>
            <a:lvl4pPr marL="6257651" indent="0">
              <a:buNone/>
              <a:defRPr sz="7300" b="1"/>
            </a:lvl4pPr>
            <a:lvl5pPr marL="8343534" indent="0">
              <a:buNone/>
              <a:defRPr sz="7300" b="1"/>
            </a:lvl5pPr>
            <a:lvl6pPr marL="10429418" indent="0">
              <a:buNone/>
              <a:defRPr sz="7300" b="1"/>
            </a:lvl6pPr>
            <a:lvl7pPr marL="12515301" indent="0">
              <a:buNone/>
              <a:defRPr sz="7300" b="1"/>
            </a:lvl7pPr>
            <a:lvl8pPr marL="14601185" indent="0">
              <a:buNone/>
              <a:defRPr sz="7300" b="1"/>
            </a:lvl8pPr>
            <a:lvl9pPr marL="16687068"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60842" y="13562763"/>
            <a:ext cx="13365925" cy="24640671"/>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B9675B-DDFC-3444-B2B3-27FABDDBE67B}" type="datetimeFigureOut">
              <a:rPr lang="en-US" smtClean="0"/>
              <a:pPr/>
              <a:t>3/16/24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B9675B-DDFC-3444-B2B3-27FABDDBE67B}" type="datetimeFigureOut">
              <a:rPr lang="en-US" smtClean="0"/>
              <a:pPr/>
              <a:t>3/16/24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9675B-DDFC-3444-B2B3-27FABDDBE67B}" type="datetimeFigureOut">
              <a:rPr lang="en-US" smtClean="0"/>
              <a:pPr/>
              <a:t>3/16/24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937" y="1702770"/>
            <a:ext cx="9948324" cy="7246673"/>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1822492" y="1702774"/>
            <a:ext cx="16904273" cy="36500663"/>
          </a:xfrm>
        </p:spPr>
        <p:txBody>
          <a:bodyPr/>
          <a:lstStyle>
            <a:lvl1pPr>
              <a:defRPr sz="14600"/>
            </a:lvl1pPr>
            <a:lvl2pPr>
              <a:defRPr sz="128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1937" y="8949447"/>
            <a:ext cx="9948324" cy="29253990"/>
          </a:xfrm>
        </p:spPr>
        <p:txBody>
          <a:bodyPr/>
          <a:lstStyle>
            <a:lvl1pPr marL="0" indent="0">
              <a:buNone/>
              <a:defRPr sz="6400"/>
            </a:lvl1pPr>
            <a:lvl2pPr marL="2085884" indent="0">
              <a:buNone/>
              <a:defRPr sz="5500"/>
            </a:lvl2pPr>
            <a:lvl3pPr marL="4171767" indent="0">
              <a:buNone/>
              <a:defRPr sz="4600"/>
            </a:lvl3pPr>
            <a:lvl4pPr marL="6257651" indent="0">
              <a:buNone/>
              <a:defRPr sz="4100"/>
            </a:lvl4pPr>
            <a:lvl5pPr marL="8343534" indent="0">
              <a:buNone/>
              <a:defRPr sz="4100"/>
            </a:lvl5pPr>
            <a:lvl6pPr marL="10429418" indent="0">
              <a:buNone/>
              <a:defRPr sz="4100"/>
            </a:lvl6pPr>
            <a:lvl7pPr marL="12515301" indent="0">
              <a:buNone/>
              <a:defRPr sz="4100"/>
            </a:lvl7pPr>
            <a:lvl8pPr marL="14601185" indent="0">
              <a:buNone/>
              <a:defRPr sz="4100"/>
            </a:lvl8pPr>
            <a:lvl9pPr marL="1668706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3CB9675B-DDFC-3444-B2B3-27FABDDBE67B}" type="datetimeFigureOut">
              <a:rPr lang="en-US" smtClean="0"/>
              <a:pPr/>
              <a:t>3/16/24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6997" y="29937076"/>
            <a:ext cx="18143220" cy="3534241"/>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5926997" y="3821333"/>
            <a:ext cx="18143220" cy="25660350"/>
          </a:xfrm>
        </p:spPr>
        <p:txBody>
          <a:bodyPr/>
          <a:lstStyle>
            <a:lvl1pPr marL="0" indent="0">
              <a:buNone/>
              <a:defRPr sz="14600"/>
            </a:lvl1pPr>
            <a:lvl2pPr marL="2085884" indent="0">
              <a:buNone/>
              <a:defRPr sz="12800"/>
            </a:lvl2pPr>
            <a:lvl3pPr marL="4171767" indent="0">
              <a:buNone/>
              <a:defRPr sz="10900"/>
            </a:lvl3pPr>
            <a:lvl4pPr marL="6257651" indent="0">
              <a:buNone/>
              <a:defRPr sz="9100"/>
            </a:lvl4pPr>
            <a:lvl5pPr marL="8343534" indent="0">
              <a:buNone/>
              <a:defRPr sz="9100"/>
            </a:lvl5pPr>
            <a:lvl6pPr marL="10429418" indent="0">
              <a:buNone/>
              <a:defRPr sz="9100"/>
            </a:lvl6pPr>
            <a:lvl7pPr marL="12515301" indent="0">
              <a:buNone/>
              <a:defRPr sz="9100"/>
            </a:lvl7pPr>
            <a:lvl8pPr marL="14601185" indent="0">
              <a:buNone/>
              <a:defRPr sz="9100"/>
            </a:lvl8pPr>
            <a:lvl9pPr marL="16687068" indent="0">
              <a:buNone/>
              <a:defRPr sz="9100"/>
            </a:lvl9pPr>
          </a:lstStyle>
          <a:p>
            <a:r>
              <a:rPr lang="en-US"/>
              <a:t>Click icon to add picture</a:t>
            </a:r>
          </a:p>
        </p:txBody>
      </p:sp>
      <p:sp>
        <p:nvSpPr>
          <p:cNvPr id="4" name="Text Placeholder 3"/>
          <p:cNvSpPr>
            <a:spLocks noGrp="1"/>
          </p:cNvSpPr>
          <p:nvPr>
            <p:ph type="body" sz="half" idx="2"/>
          </p:nvPr>
        </p:nvSpPr>
        <p:spPr>
          <a:xfrm>
            <a:off x="5926997" y="33471317"/>
            <a:ext cx="18143220" cy="5019209"/>
          </a:xfrm>
        </p:spPr>
        <p:txBody>
          <a:bodyPr/>
          <a:lstStyle>
            <a:lvl1pPr marL="0" indent="0">
              <a:buNone/>
              <a:defRPr sz="6400"/>
            </a:lvl1pPr>
            <a:lvl2pPr marL="2085884" indent="0">
              <a:buNone/>
              <a:defRPr sz="5500"/>
            </a:lvl2pPr>
            <a:lvl3pPr marL="4171767" indent="0">
              <a:buNone/>
              <a:defRPr sz="4600"/>
            </a:lvl3pPr>
            <a:lvl4pPr marL="6257651" indent="0">
              <a:buNone/>
              <a:defRPr sz="4100"/>
            </a:lvl4pPr>
            <a:lvl5pPr marL="8343534" indent="0">
              <a:buNone/>
              <a:defRPr sz="4100"/>
            </a:lvl5pPr>
            <a:lvl6pPr marL="10429418" indent="0">
              <a:buNone/>
              <a:defRPr sz="4100"/>
            </a:lvl6pPr>
            <a:lvl7pPr marL="12515301" indent="0">
              <a:buNone/>
              <a:defRPr sz="4100"/>
            </a:lvl7pPr>
            <a:lvl8pPr marL="14601185" indent="0">
              <a:buNone/>
              <a:defRPr sz="4100"/>
            </a:lvl8pPr>
            <a:lvl9pPr marL="1668706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3CB9675B-DDFC-3444-B2B3-27FABDDBE67B}" type="datetimeFigureOut">
              <a:rPr lang="en-US" smtClean="0"/>
              <a:pPr/>
              <a:t>3/16/24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35DED-324E-1F49-BCF2-3EAC90B8F3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1936" y="1712673"/>
            <a:ext cx="27214830" cy="7127875"/>
          </a:xfrm>
          <a:prstGeom prst="rect">
            <a:avLst/>
          </a:prstGeom>
        </p:spPr>
        <p:txBody>
          <a:bodyPr vert="horz" lIns="417177" tIns="208588" rIns="417177" bIns="208588" rtlCol="0" anchor="ctr">
            <a:normAutofit/>
          </a:bodyPr>
          <a:lstStyle/>
          <a:p>
            <a:r>
              <a:rPr lang="en-US"/>
              <a:t>Click to edit Master title style</a:t>
            </a:r>
          </a:p>
        </p:txBody>
      </p:sp>
      <p:sp>
        <p:nvSpPr>
          <p:cNvPr id="3" name="Text Placeholder 2"/>
          <p:cNvSpPr>
            <a:spLocks noGrp="1"/>
          </p:cNvSpPr>
          <p:nvPr>
            <p:ph type="body" idx="1"/>
          </p:nvPr>
        </p:nvSpPr>
        <p:spPr>
          <a:xfrm>
            <a:off x="1511936" y="9979028"/>
            <a:ext cx="27214830" cy="28224408"/>
          </a:xfrm>
          <a:prstGeom prst="rect">
            <a:avLst/>
          </a:prstGeom>
        </p:spPr>
        <p:txBody>
          <a:bodyPr vert="horz" lIns="417177" tIns="208588" rIns="417177" bIns="20858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1936" y="39638908"/>
            <a:ext cx="7055697" cy="2276960"/>
          </a:xfrm>
          <a:prstGeom prst="rect">
            <a:avLst/>
          </a:prstGeom>
        </p:spPr>
        <p:txBody>
          <a:bodyPr vert="horz" lIns="417177" tIns="208588" rIns="417177" bIns="208588" rtlCol="0" anchor="ctr"/>
          <a:lstStyle>
            <a:lvl1pPr algn="l">
              <a:defRPr sz="5500">
                <a:solidFill>
                  <a:schemeClr val="tx1">
                    <a:tint val="75000"/>
                  </a:schemeClr>
                </a:solidFill>
              </a:defRPr>
            </a:lvl1pPr>
          </a:lstStyle>
          <a:p>
            <a:fld id="{3CB9675B-DDFC-3444-B2B3-27FABDDBE67B}" type="datetimeFigureOut">
              <a:rPr lang="en-US" smtClean="0"/>
              <a:pPr/>
              <a:t>3/16/24</a:t>
            </a:fld>
            <a:endParaRPr lang="en-US"/>
          </a:p>
        </p:txBody>
      </p:sp>
      <p:sp>
        <p:nvSpPr>
          <p:cNvPr id="5" name="Footer Placeholder 4"/>
          <p:cNvSpPr>
            <a:spLocks noGrp="1"/>
          </p:cNvSpPr>
          <p:nvPr>
            <p:ph type="ftr" sz="quarter" idx="3"/>
          </p:nvPr>
        </p:nvSpPr>
        <p:spPr>
          <a:xfrm>
            <a:off x="10331556" y="39638908"/>
            <a:ext cx="9575589" cy="2276960"/>
          </a:xfrm>
          <a:prstGeom prst="rect">
            <a:avLst/>
          </a:prstGeom>
        </p:spPr>
        <p:txBody>
          <a:bodyPr vert="horz" lIns="417177" tIns="208588" rIns="417177" bIns="208588"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1069" y="39638908"/>
            <a:ext cx="7055697" cy="2276960"/>
          </a:xfrm>
          <a:prstGeom prst="rect">
            <a:avLst/>
          </a:prstGeom>
        </p:spPr>
        <p:txBody>
          <a:bodyPr vert="horz" lIns="417177" tIns="208588" rIns="417177" bIns="208588" rtlCol="0" anchor="ctr"/>
          <a:lstStyle>
            <a:lvl1pPr algn="r">
              <a:defRPr sz="5500">
                <a:solidFill>
                  <a:schemeClr val="tx1">
                    <a:tint val="75000"/>
                  </a:schemeClr>
                </a:solidFill>
              </a:defRPr>
            </a:lvl1pPr>
          </a:lstStyle>
          <a:p>
            <a:fld id="{24035DED-324E-1F49-BCF2-3EAC90B8F3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5884" rtl="0" eaLnBrk="1" latinLnBrk="0" hangingPunct="1">
        <a:spcBef>
          <a:spcPct val="0"/>
        </a:spcBef>
        <a:buNone/>
        <a:defRPr sz="20100" kern="1200">
          <a:solidFill>
            <a:schemeClr val="tx1"/>
          </a:solidFill>
          <a:latin typeface="+mj-lt"/>
          <a:ea typeface="+mj-ea"/>
          <a:cs typeface="+mj-cs"/>
        </a:defRPr>
      </a:lvl1pPr>
    </p:titleStyle>
    <p:bodyStyle>
      <a:lvl1pPr marL="1564413" indent="-1564413" algn="l" defTabSz="2085884" rtl="0" eaLnBrk="1" latinLnBrk="0" hangingPunct="1">
        <a:spcBef>
          <a:spcPct val="20000"/>
        </a:spcBef>
        <a:buFont typeface="Arial"/>
        <a:buChar char="•"/>
        <a:defRPr sz="14600" kern="1200">
          <a:solidFill>
            <a:schemeClr val="tx1"/>
          </a:solidFill>
          <a:latin typeface="+mn-lt"/>
          <a:ea typeface="+mn-ea"/>
          <a:cs typeface="+mn-cs"/>
        </a:defRPr>
      </a:lvl1pPr>
      <a:lvl2pPr marL="3389561" indent="-1303677" algn="l" defTabSz="2085884" rtl="0" eaLnBrk="1" latinLnBrk="0" hangingPunct="1">
        <a:spcBef>
          <a:spcPct val="20000"/>
        </a:spcBef>
        <a:buFont typeface="Arial"/>
        <a:buChar char="–"/>
        <a:defRPr sz="12800" kern="1200">
          <a:solidFill>
            <a:schemeClr val="tx1"/>
          </a:solidFill>
          <a:latin typeface="+mn-lt"/>
          <a:ea typeface="+mn-ea"/>
          <a:cs typeface="+mn-cs"/>
        </a:defRPr>
      </a:lvl2pPr>
      <a:lvl3pPr marL="5214709" indent="-1042942" algn="l" defTabSz="2085884" rtl="0" eaLnBrk="1" latinLnBrk="0" hangingPunct="1">
        <a:spcBef>
          <a:spcPct val="20000"/>
        </a:spcBef>
        <a:buFont typeface="Arial"/>
        <a:buChar char="•"/>
        <a:defRPr sz="10900" kern="1200">
          <a:solidFill>
            <a:schemeClr val="tx1"/>
          </a:solidFill>
          <a:latin typeface="+mn-lt"/>
          <a:ea typeface="+mn-ea"/>
          <a:cs typeface="+mn-cs"/>
        </a:defRPr>
      </a:lvl3pPr>
      <a:lvl4pPr marL="7300592" indent="-1042942" algn="l" defTabSz="2085884" rtl="0" eaLnBrk="1" latinLnBrk="0" hangingPunct="1">
        <a:spcBef>
          <a:spcPct val="20000"/>
        </a:spcBef>
        <a:buFont typeface="Arial"/>
        <a:buChar char="–"/>
        <a:defRPr sz="9100" kern="1200">
          <a:solidFill>
            <a:schemeClr val="tx1"/>
          </a:solidFill>
          <a:latin typeface="+mn-lt"/>
          <a:ea typeface="+mn-ea"/>
          <a:cs typeface="+mn-cs"/>
        </a:defRPr>
      </a:lvl4pPr>
      <a:lvl5pPr marL="9386476" indent="-1042942" algn="l" defTabSz="2085884" rtl="0" eaLnBrk="1" latinLnBrk="0" hangingPunct="1">
        <a:spcBef>
          <a:spcPct val="20000"/>
        </a:spcBef>
        <a:buFont typeface="Arial"/>
        <a:buChar char="»"/>
        <a:defRPr sz="9100" kern="1200">
          <a:solidFill>
            <a:schemeClr val="tx1"/>
          </a:solidFill>
          <a:latin typeface="+mn-lt"/>
          <a:ea typeface="+mn-ea"/>
          <a:cs typeface="+mn-cs"/>
        </a:defRPr>
      </a:lvl5pPr>
      <a:lvl6pPr marL="11472360" indent="-1042942" algn="l" defTabSz="2085884" rtl="0" eaLnBrk="1" latinLnBrk="0" hangingPunct="1">
        <a:spcBef>
          <a:spcPct val="20000"/>
        </a:spcBef>
        <a:buFont typeface="Arial"/>
        <a:buChar char="•"/>
        <a:defRPr sz="9100" kern="1200">
          <a:solidFill>
            <a:schemeClr val="tx1"/>
          </a:solidFill>
          <a:latin typeface="+mn-lt"/>
          <a:ea typeface="+mn-ea"/>
          <a:cs typeface="+mn-cs"/>
        </a:defRPr>
      </a:lvl6pPr>
      <a:lvl7pPr marL="13558243" indent="-1042942" algn="l" defTabSz="2085884" rtl="0" eaLnBrk="1" latinLnBrk="0" hangingPunct="1">
        <a:spcBef>
          <a:spcPct val="20000"/>
        </a:spcBef>
        <a:buFont typeface="Arial"/>
        <a:buChar char="•"/>
        <a:defRPr sz="9100" kern="1200">
          <a:solidFill>
            <a:schemeClr val="tx1"/>
          </a:solidFill>
          <a:latin typeface="+mn-lt"/>
          <a:ea typeface="+mn-ea"/>
          <a:cs typeface="+mn-cs"/>
        </a:defRPr>
      </a:lvl7pPr>
      <a:lvl8pPr marL="15644127" indent="-1042942" algn="l" defTabSz="2085884" rtl="0" eaLnBrk="1" latinLnBrk="0" hangingPunct="1">
        <a:spcBef>
          <a:spcPct val="20000"/>
        </a:spcBef>
        <a:buFont typeface="Arial"/>
        <a:buChar char="•"/>
        <a:defRPr sz="9100" kern="1200">
          <a:solidFill>
            <a:schemeClr val="tx1"/>
          </a:solidFill>
          <a:latin typeface="+mn-lt"/>
          <a:ea typeface="+mn-ea"/>
          <a:cs typeface="+mn-cs"/>
        </a:defRPr>
      </a:lvl8pPr>
      <a:lvl9pPr marL="17730010" indent="-1042942" algn="l" defTabSz="208588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5884" rtl="0" eaLnBrk="1" latinLnBrk="0" hangingPunct="1">
        <a:defRPr sz="8200" kern="1200">
          <a:solidFill>
            <a:schemeClr val="tx1"/>
          </a:solidFill>
          <a:latin typeface="+mn-lt"/>
          <a:ea typeface="+mn-ea"/>
          <a:cs typeface="+mn-cs"/>
        </a:defRPr>
      </a:lvl1pPr>
      <a:lvl2pPr marL="2085884" algn="l" defTabSz="2085884" rtl="0" eaLnBrk="1" latinLnBrk="0" hangingPunct="1">
        <a:defRPr sz="8200" kern="1200">
          <a:solidFill>
            <a:schemeClr val="tx1"/>
          </a:solidFill>
          <a:latin typeface="+mn-lt"/>
          <a:ea typeface="+mn-ea"/>
          <a:cs typeface="+mn-cs"/>
        </a:defRPr>
      </a:lvl2pPr>
      <a:lvl3pPr marL="4171767" algn="l" defTabSz="2085884" rtl="0" eaLnBrk="1" latinLnBrk="0" hangingPunct="1">
        <a:defRPr sz="8200" kern="1200">
          <a:solidFill>
            <a:schemeClr val="tx1"/>
          </a:solidFill>
          <a:latin typeface="+mn-lt"/>
          <a:ea typeface="+mn-ea"/>
          <a:cs typeface="+mn-cs"/>
        </a:defRPr>
      </a:lvl3pPr>
      <a:lvl4pPr marL="6257651" algn="l" defTabSz="2085884" rtl="0" eaLnBrk="1" latinLnBrk="0" hangingPunct="1">
        <a:defRPr sz="8200" kern="1200">
          <a:solidFill>
            <a:schemeClr val="tx1"/>
          </a:solidFill>
          <a:latin typeface="+mn-lt"/>
          <a:ea typeface="+mn-ea"/>
          <a:cs typeface="+mn-cs"/>
        </a:defRPr>
      </a:lvl4pPr>
      <a:lvl5pPr marL="8343534" algn="l" defTabSz="2085884" rtl="0" eaLnBrk="1" latinLnBrk="0" hangingPunct="1">
        <a:defRPr sz="8200" kern="1200">
          <a:solidFill>
            <a:schemeClr val="tx1"/>
          </a:solidFill>
          <a:latin typeface="+mn-lt"/>
          <a:ea typeface="+mn-ea"/>
          <a:cs typeface="+mn-cs"/>
        </a:defRPr>
      </a:lvl5pPr>
      <a:lvl6pPr marL="10429418" algn="l" defTabSz="2085884" rtl="0" eaLnBrk="1" latinLnBrk="0" hangingPunct="1">
        <a:defRPr sz="8200" kern="1200">
          <a:solidFill>
            <a:schemeClr val="tx1"/>
          </a:solidFill>
          <a:latin typeface="+mn-lt"/>
          <a:ea typeface="+mn-ea"/>
          <a:cs typeface="+mn-cs"/>
        </a:defRPr>
      </a:lvl6pPr>
      <a:lvl7pPr marL="12515301" algn="l" defTabSz="2085884" rtl="0" eaLnBrk="1" latinLnBrk="0" hangingPunct="1">
        <a:defRPr sz="8200" kern="1200">
          <a:solidFill>
            <a:schemeClr val="tx1"/>
          </a:solidFill>
          <a:latin typeface="+mn-lt"/>
          <a:ea typeface="+mn-ea"/>
          <a:cs typeface="+mn-cs"/>
        </a:defRPr>
      </a:lvl7pPr>
      <a:lvl8pPr marL="14601185" algn="l" defTabSz="2085884" rtl="0" eaLnBrk="1" latinLnBrk="0" hangingPunct="1">
        <a:defRPr sz="8200" kern="1200">
          <a:solidFill>
            <a:schemeClr val="tx1"/>
          </a:solidFill>
          <a:latin typeface="+mn-lt"/>
          <a:ea typeface="+mn-ea"/>
          <a:cs typeface="+mn-cs"/>
        </a:defRPr>
      </a:lvl8pPr>
      <a:lvl9pPr marL="16687068" algn="l" defTabSz="208588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ED57B25F-C6C1-4A52-B458-FC439E015E06}"/>
              </a:ext>
            </a:extLst>
          </p:cNvPr>
          <p:cNvSpPr/>
          <p:nvPr/>
        </p:nvSpPr>
        <p:spPr>
          <a:xfrm flipV="1">
            <a:off x="-3" y="39801800"/>
            <a:ext cx="30314903" cy="2965447"/>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flipV="1">
            <a:off x="-1" y="286591"/>
            <a:ext cx="30238701" cy="5963697"/>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Placeholder 1"/>
          <p:cNvSpPr txBox="1">
            <a:spLocks/>
          </p:cNvSpPr>
          <p:nvPr/>
        </p:nvSpPr>
        <p:spPr>
          <a:xfrm>
            <a:off x="9190252" y="2525608"/>
            <a:ext cx="19439818" cy="3438087"/>
          </a:xfrm>
          <a:custGeom>
            <a:avLst/>
            <a:gdLst>
              <a:gd name="connsiteX0" fmla="*/ 0 w 22590031"/>
              <a:gd name="connsiteY0" fmla="*/ 0 h 4495162"/>
              <a:gd name="connsiteX1" fmla="*/ 22590031 w 22590031"/>
              <a:gd name="connsiteY1" fmla="*/ 0 h 4495162"/>
              <a:gd name="connsiteX2" fmla="*/ 22590031 w 22590031"/>
              <a:gd name="connsiteY2" fmla="*/ 4495162 h 4495162"/>
              <a:gd name="connsiteX3" fmla="*/ 0 w 22590031"/>
              <a:gd name="connsiteY3" fmla="*/ 4495162 h 4495162"/>
              <a:gd name="connsiteX4" fmla="*/ 0 w 22590031"/>
              <a:gd name="connsiteY4" fmla="*/ 0 h 449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0031" h="4495162">
                <a:moveTo>
                  <a:pt x="0" y="0"/>
                </a:moveTo>
                <a:lnTo>
                  <a:pt x="22590031" y="0"/>
                </a:lnTo>
                <a:lnTo>
                  <a:pt x="22590031" y="4495162"/>
                </a:lnTo>
                <a:lnTo>
                  <a:pt x="0" y="4495162"/>
                </a:lnTo>
                <a:lnTo>
                  <a:pt x="0" y="0"/>
                </a:lnTo>
                <a:close/>
              </a:path>
            </a:pathLst>
          </a:custGeom>
        </p:spPr>
        <p:txBody>
          <a:bodyPr vert="horz" lIns="972000" tIns="213576" rIns="427153" bIns="213576" rtlCol="0" anchor="ctr" anchorCtr="0">
            <a:normAutofit fontScale="92500" lnSpcReduction="10000"/>
          </a:bodyPr>
          <a:lstStyle/>
          <a:p>
            <a:pPr lvl="0">
              <a:spcBef>
                <a:spcPct val="0"/>
              </a:spcBef>
              <a:defRPr/>
            </a:pPr>
            <a:r>
              <a:rPr lang="en-US" sz="8600" b="1" dirty="0">
                <a:solidFill>
                  <a:schemeClr val="bg1"/>
                </a:solidFill>
                <a:latin typeface="Arial"/>
                <a:ea typeface="+mj-ea"/>
                <a:cs typeface="Arial"/>
              </a:rPr>
              <a:t>C</a:t>
            </a:r>
            <a:r>
              <a:rPr lang="en-US" sz="6500" b="1" dirty="0">
                <a:solidFill>
                  <a:schemeClr val="bg1"/>
                </a:solidFill>
                <a:latin typeface="Arial"/>
                <a:ea typeface="+mj-ea"/>
                <a:cs typeface="Arial"/>
              </a:rPr>
              <a:t>over</a:t>
            </a:r>
            <a:r>
              <a:rPr lang="en-US" sz="8600" b="1" dirty="0">
                <a:solidFill>
                  <a:schemeClr val="bg1"/>
                </a:solidFill>
                <a:latin typeface="Arial"/>
                <a:ea typeface="+mj-ea"/>
                <a:cs typeface="Arial"/>
              </a:rPr>
              <a:t> U</a:t>
            </a:r>
            <a:r>
              <a:rPr lang="en-US" sz="6500" b="1" dirty="0">
                <a:solidFill>
                  <a:schemeClr val="bg1"/>
                </a:solidFill>
                <a:latin typeface="Arial"/>
                <a:ea typeface="+mj-ea"/>
                <a:cs typeface="Arial"/>
              </a:rPr>
              <a:t>r</a:t>
            </a:r>
            <a:r>
              <a:rPr lang="en-US" sz="8600" b="1" dirty="0">
                <a:solidFill>
                  <a:schemeClr val="bg1"/>
                </a:solidFill>
                <a:latin typeface="Arial"/>
                <a:ea typeface="+mj-ea"/>
                <a:cs typeface="Arial"/>
              </a:rPr>
              <a:t> S</a:t>
            </a:r>
            <a:r>
              <a:rPr lang="en-US" sz="6500" b="1" dirty="0">
                <a:solidFill>
                  <a:schemeClr val="bg1"/>
                </a:solidFill>
                <a:latin typeface="Arial"/>
                <a:ea typeface="+mj-ea"/>
                <a:cs typeface="Arial"/>
              </a:rPr>
              <a:t>tudy</a:t>
            </a:r>
            <a:r>
              <a:rPr lang="en-US" sz="8600" b="1" dirty="0">
                <a:solidFill>
                  <a:schemeClr val="bg1"/>
                </a:solidFill>
                <a:latin typeface="Arial"/>
                <a:ea typeface="+mj-ea"/>
                <a:cs typeface="Arial"/>
              </a:rPr>
              <a:t> P</a:t>
            </a:r>
            <a:r>
              <a:rPr lang="en-US" sz="6500" b="1" dirty="0">
                <a:solidFill>
                  <a:schemeClr val="bg1"/>
                </a:solidFill>
                <a:latin typeface="Arial"/>
                <a:ea typeface="+mj-ea"/>
                <a:cs typeface="Arial"/>
              </a:rPr>
              <a:t>athway</a:t>
            </a:r>
            <a:r>
              <a:rPr lang="en-US" sz="8600" b="1" dirty="0">
                <a:solidFill>
                  <a:schemeClr val="bg1"/>
                </a:solidFill>
                <a:latin typeface="Arial"/>
                <a:ea typeface="+mj-ea"/>
                <a:cs typeface="Arial"/>
              </a:rPr>
              <a:t> </a:t>
            </a:r>
            <a:r>
              <a:rPr lang="en-US" sz="2600" b="1" dirty="0">
                <a:solidFill>
                  <a:schemeClr val="bg1"/>
                </a:solidFill>
                <a:latin typeface="Arial"/>
                <a:ea typeface="+mj-ea"/>
                <a:cs typeface="Arial"/>
              </a:rPr>
              <a:t>(Definitely not CUSP)</a:t>
            </a:r>
          </a:p>
          <a:p>
            <a:pPr lvl="0">
              <a:spcBef>
                <a:spcPct val="0"/>
              </a:spcBef>
              <a:defRPr/>
            </a:pPr>
            <a:endParaRPr lang="en-US" sz="6000" b="1" dirty="0">
              <a:solidFill>
                <a:schemeClr val="bg1"/>
              </a:solidFill>
              <a:latin typeface="Arial"/>
              <a:ea typeface="+mj-ea"/>
              <a:cs typeface="Arial"/>
            </a:endParaRPr>
          </a:p>
          <a:p>
            <a:pPr lvl="0">
              <a:spcBef>
                <a:spcPct val="0"/>
              </a:spcBef>
              <a:defRPr/>
            </a:pPr>
            <a:r>
              <a:rPr lang="en-US" sz="7100" dirty="0">
                <a:latin typeface="Arial"/>
                <a:cs typeface="Arial"/>
              </a:rPr>
              <a:t>Student Name(s)</a:t>
            </a:r>
            <a:endParaRPr lang="en-AU" sz="7800" dirty="0">
              <a:latin typeface="Arial"/>
              <a:cs typeface="Aria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788" y="1240470"/>
            <a:ext cx="7014079" cy="2426103"/>
          </a:xfrm>
          <a:prstGeom prst="rect">
            <a:avLst/>
          </a:prstGeom>
        </p:spPr>
      </p:pic>
      <p:sp>
        <p:nvSpPr>
          <p:cNvPr id="13" name="TextBox 12"/>
          <p:cNvSpPr txBox="1"/>
          <p:nvPr/>
        </p:nvSpPr>
        <p:spPr>
          <a:xfrm>
            <a:off x="1358898" y="6234493"/>
            <a:ext cx="26746200" cy="1107996"/>
          </a:xfrm>
          <a:prstGeom prst="rect">
            <a:avLst/>
          </a:prstGeom>
          <a:noFill/>
        </p:spPr>
        <p:txBody>
          <a:bodyPr wrap="square" rtlCol="0">
            <a:spAutoFit/>
          </a:bodyPr>
          <a:lstStyle/>
          <a:p>
            <a:r>
              <a:rPr lang="en-US" altLang="zh-CN" sz="6600" b="1" dirty="0">
                <a:solidFill>
                  <a:srgbClr val="E64626"/>
                </a:solidFill>
              </a:rPr>
              <a:t>Project Description</a:t>
            </a:r>
            <a:endParaRPr lang="en-AU" sz="6600" b="1" dirty="0">
              <a:solidFill>
                <a:srgbClr val="E64626"/>
              </a:solidFill>
            </a:endParaRPr>
          </a:p>
        </p:txBody>
      </p:sp>
      <p:cxnSp>
        <p:nvCxnSpPr>
          <p:cNvPr id="14" name="Straight Connector 13"/>
          <p:cNvCxnSpPr/>
          <p:nvPr/>
        </p:nvCxnSpPr>
        <p:spPr>
          <a:xfrm>
            <a:off x="1358898" y="7404044"/>
            <a:ext cx="27133551" cy="0"/>
          </a:xfrm>
          <a:prstGeom prst="line">
            <a:avLst/>
          </a:prstGeom>
          <a:ln w="57150">
            <a:solidFill>
              <a:srgbClr val="E64626"/>
            </a:solidFill>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1246788" y="11052044"/>
            <a:ext cx="26746200" cy="1107996"/>
          </a:xfrm>
          <a:prstGeom prst="rect">
            <a:avLst/>
          </a:prstGeom>
          <a:noFill/>
        </p:spPr>
        <p:txBody>
          <a:bodyPr wrap="square" rtlCol="0">
            <a:spAutoFit/>
          </a:bodyPr>
          <a:lstStyle/>
          <a:p>
            <a:r>
              <a:rPr lang="en-US" altLang="zh-CN" sz="6600" b="1" dirty="0">
                <a:solidFill>
                  <a:srgbClr val="E64626"/>
                </a:solidFill>
              </a:rPr>
              <a:t>Project Solution &amp; Results</a:t>
            </a:r>
            <a:endParaRPr lang="en-AU" sz="6600" b="1" dirty="0">
              <a:solidFill>
                <a:srgbClr val="E64626"/>
              </a:solidFill>
            </a:endParaRPr>
          </a:p>
        </p:txBody>
      </p:sp>
      <p:cxnSp>
        <p:nvCxnSpPr>
          <p:cNvPr id="19" name="Straight Connector 18"/>
          <p:cNvCxnSpPr/>
          <p:nvPr/>
        </p:nvCxnSpPr>
        <p:spPr>
          <a:xfrm>
            <a:off x="1246788" y="12221595"/>
            <a:ext cx="27133551" cy="0"/>
          </a:xfrm>
          <a:prstGeom prst="line">
            <a:avLst/>
          </a:prstGeom>
          <a:ln w="57150">
            <a:solidFill>
              <a:srgbClr val="E64626"/>
            </a:solidFill>
          </a:ln>
        </p:spPr>
        <p:style>
          <a:lnRef idx="3">
            <a:schemeClr val="accent1"/>
          </a:lnRef>
          <a:fillRef idx="0">
            <a:schemeClr val="accent1"/>
          </a:fillRef>
          <a:effectRef idx="2">
            <a:schemeClr val="accent1"/>
          </a:effectRef>
          <a:fontRef idx="minor">
            <a:schemeClr val="tx1"/>
          </a:fontRef>
        </p:style>
      </p:cxnSp>
      <p:pic>
        <p:nvPicPr>
          <p:cNvPr id="16" name="Picture 15">
            <a:extLst>
              <a:ext uri="{FF2B5EF4-FFF2-40B4-BE49-F238E27FC236}">
                <a16:creationId xmlns:a16="http://schemas.microsoft.com/office/drawing/2014/main" id="{52924FA5-AE32-4DBC-B52C-DBE1FE9C9CFC}"/>
              </a:ext>
            </a:extLst>
          </p:cNvPr>
          <p:cNvPicPr>
            <a:picLocks noChangeAspect="1"/>
          </p:cNvPicPr>
          <p:nvPr/>
        </p:nvPicPr>
        <p:blipFill rotWithShape="1">
          <a:blip r:embed="rId3">
            <a:extLst>
              <a:ext uri="{28A0092B-C50C-407E-A947-70E740481C1C}">
                <a14:useLocalDpi xmlns:a14="http://schemas.microsoft.com/office/drawing/2010/main" val="0"/>
              </a:ext>
            </a:extLst>
          </a:blip>
          <a:srcRect r="64706"/>
          <a:stretch/>
        </p:blipFill>
        <p:spPr>
          <a:xfrm>
            <a:off x="26295688" y="628650"/>
            <a:ext cx="2334382" cy="1619603"/>
          </a:xfrm>
          <a:prstGeom prst="rect">
            <a:avLst/>
          </a:prstGeom>
        </p:spPr>
      </p:pic>
      <p:sp>
        <p:nvSpPr>
          <p:cNvPr id="17" name="TextBox 16">
            <a:extLst>
              <a:ext uri="{FF2B5EF4-FFF2-40B4-BE49-F238E27FC236}">
                <a16:creationId xmlns:a16="http://schemas.microsoft.com/office/drawing/2014/main" id="{EED75535-79F9-44A7-984E-1560389174AD}"/>
              </a:ext>
            </a:extLst>
          </p:cNvPr>
          <p:cNvSpPr txBox="1"/>
          <p:nvPr/>
        </p:nvSpPr>
        <p:spPr>
          <a:xfrm>
            <a:off x="1358898" y="4796672"/>
            <a:ext cx="7014079" cy="1015663"/>
          </a:xfrm>
          <a:prstGeom prst="rect">
            <a:avLst/>
          </a:prstGeom>
          <a:noFill/>
        </p:spPr>
        <p:txBody>
          <a:bodyPr wrap="square">
            <a:spAutoFit/>
          </a:bodyPr>
          <a:lstStyle/>
          <a:p>
            <a:pPr lvl="0">
              <a:spcBef>
                <a:spcPct val="0"/>
              </a:spcBef>
              <a:defRPr/>
            </a:pPr>
            <a:r>
              <a:rPr lang="en-US" sz="6000" b="1" dirty="0">
                <a:solidFill>
                  <a:schemeClr val="bg1"/>
                </a:solidFill>
                <a:latin typeface="Arial"/>
                <a:ea typeface="+mj-ea"/>
                <a:cs typeface="Arial"/>
              </a:rPr>
              <a:t>Project Level</a:t>
            </a:r>
          </a:p>
        </p:txBody>
      </p:sp>
      <p:sp>
        <p:nvSpPr>
          <p:cNvPr id="60" name="TextBox 59">
            <a:extLst>
              <a:ext uri="{FF2B5EF4-FFF2-40B4-BE49-F238E27FC236}">
                <a16:creationId xmlns:a16="http://schemas.microsoft.com/office/drawing/2014/main" id="{AE3E5C75-AA79-48A4-80BC-3E7D007378EB}"/>
              </a:ext>
            </a:extLst>
          </p:cNvPr>
          <p:cNvSpPr txBox="1"/>
          <p:nvPr/>
        </p:nvSpPr>
        <p:spPr>
          <a:xfrm>
            <a:off x="10039350" y="628650"/>
            <a:ext cx="9132628" cy="1569660"/>
          </a:xfrm>
          <a:prstGeom prst="rect">
            <a:avLst/>
          </a:prstGeom>
          <a:noFill/>
        </p:spPr>
        <p:txBody>
          <a:bodyPr wrap="none" rtlCol="0">
            <a:spAutoFit/>
          </a:bodyPr>
          <a:lstStyle/>
          <a:p>
            <a:r>
              <a:rPr lang="en-AU" sz="9600" b="1" dirty="0">
                <a:latin typeface="Tw Cen MT" panose="020B0602020104020603" pitchFamily="34" charset="0"/>
              </a:rPr>
              <a:t>Coding Fest 2024</a:t>
            </a:r>
          </a:p>
        </p:txBody>
      </p:sp>
      <p:sp>
        <p:nvSpPr>
          <p:cNvPr id="2" name="Content Placeholder 2">
            <a:extLst>
              <a:ext uri="{FF2B5EF4-FFF2-40B4-BE49-F238E27FC236}">
                <a16:creationId xmlns:a16="http://schemas.microsoft.com/office/drawing/2014/main" id="{0972AE81-E51A-816E-3BEC-548CF577B954}"/>
              </a:ext>
            </a:extLst>
          </p:cNvPr>
          <p:cNvSpPr txBox="1">
            <a:spLocks/>
          </p:cNvSpPr>
          <p:nvPr/>
        </p:nvSpPr>
        <p:spPr>
          <a:xfrm>
            <a:off x="1608629" y="14245391"/>
            <a:ext cx="27021441" cy="27281388"/>
          </a:xfrm>
          <a:prstGeom prst="rect">
            <a:avLst/>
          </a:prstGeom>
        </p:spPr>
        <p:txBody>
          <a:bodyPr vert="horz" lIns="417177" tIns="208588" rIns="417177" bIns="208588" rtlCol="0">
            <a:normAutofit/>
          </a:bodyPr>
          <a:lstStyle>
            <a:lvl1pPr marL="1564413" indent="-1564413" algn="l" defTabSz="2085884" rtl="0" eaLnBrk="1" latinLnBrk="0" hangingPunct="1">
              <a:spcBef>
                <a:spcPct val="20000"/>
              </a:spcBef>
              <a:buFont typeface="Arial"/>
              <a:buChar char="•"/>
              <a:defRPr sz="14600" kern="1200">
                <a:solidFill>
                  <a:schemeClr val="tx1"/>
                </a:solidFill>
                <a:latin typeface="+mn-lt"/>
                <a:ea typeface="+mn-ea"/>
                <a:cs typeface="+mn-cs"/>
              </a:defRPr>
            </a:lvl1pPr>
            <a:lvl2pPr marL="3389561" indent="-1303677" algn="l" defTabSz="2085884" rtl="0" eaLnBrk="1" latinLnBrk="0" hangingPunct="1">
              <a:spcBef>
                <a:spcPct val="20000"/>
              </a:spcBef>
              <a:buFont typeface="Arial"/>
              <a:buChar char="–"/>
              <a:defRPr sz="12800" kern="1200">
                <a:solidFill>
                  <a:schemeClr val="tx1"/>
                </a:solidFill>
                <a:latin typeface="+mn-lt"/>
                <a:ea typeface="+mn-ea"/>
                <a:cs typeface="+mn-cs"/>
              </a:defRPr>
            </a:lvl2pPr>
            <a:lvl3pPr marL="5214709" indent="-1042942" algn="l" defTabSz="2085884" rtl="0" eaLnBrk="1" latinLnBrk="0" hangingPunct="1">
              <a:spcBef>
                <a:spcPct val="20000"/>
              </a:spcBef>
              <a:buFont typeface="Arial"/>
              <a:buChar char="•"/>
              <a:defRPr sz="10900" kern="1200">
                <a:solidFill>
                  <a:schemeClr val="tx1"/>
                </a:solidFill>
                <a:latin typeface="+mn-lt"/>
                <a:ea typeface="+mn-ea"/>
                <a:cs typeface="+mn-cs"/>
              </a:defRPr>
            </a:lvl3pPr>
            <a:lvl4pPr marL="7300592" indent="-1042942" algn="l" defTabSz="2085884" rtl="0" eaLnBrk="1" latinLnBrk="0" hangingPunct="1">
              <a:spcBef>
                <a:spcPct val="20000"/>
              </a:spcBef>
              <a:buFont typeface="Arial"/>
              <a:buChar char="–"/>
              <a:defRPr sz="9100" kern="1200">
                <a:solidFill>
                  <a:schemeClr val="tx1"/>
                </a:solidFill>
                <a:latin typeface="+mn-lt"/>
                <a:ea typeface="+mn-ea"/>
                <a:cs typeface="+mn-cs"/>
              </a:defRPr>
            </a:lvl4pPr>
            <a:lvl5pPr marL="9386476" indent="-1042942" algn="l" defTabSz="2085884" rtl="0" eaLnBrk="1" latinLnBrk="0" hangingPunct="1">
              <a:spcBef>
                <a:spcPct val="20000"/>
              </a:spcBef>
              <a:buFont typeface="Arial"/>
              <a:buChar char="»"/>
              <a:defRPr sz="9100" kern="1200">
                <a:solidFill>
                  <a:schemeClr val="tx1"/>
                </a:solidFill>
                <a:latin typeface="+mn-lt"/>
                <a:ea typeface="+mn-ea"/>
                <a:cs typeface="+mn-cs"/>
              </a:defRPr>
            </a:lvl5pPr>
            <a:lvl6pPr marL="11472360" indent="-1042942" algn="l" defTabSz="2085884" rtl="0" eaLnBrk="1" latinLnBrk="0" hangingPunct="1">
              <a:spcBef>
                <a:spcPct val="20000"/>
              </a:spcBef>
              <a:buFont typeface="Arial"/>
              <a:buChar char="•"/>
              <a:defRPr sz="9100" kern="1200">
                <a:solidFill>
                  <a:schemeClr val="tx1"/>
                </a:solidFill>
                <a:latin typeface="+mn-lt"/>
                <a:ea typeface="+mn-ea"/>
                <a:cs typeface="+mn-cs"/>
              </a:defRPr>
            </a:lvl6pPr>
            <a:lvl7pPr marL="13558243" indent="-1042942" algn="l" defTabSz="2085884" rtl="0" eaLnBrk="1" latinLnBrk="0" hangingPunct="1">
              <a:spcBef>
                <a:spcPct val="20000"/>
              </a:spcBef>
              <a:buFont typeface="Arial"/>
              <a:buChar char="•"/>
              <a:defRPr sz="9100" kern="1200">
                <a:solidFill>
                  <a:schemeClr val="tx1"/>
                </a:solidFill>
                <a:latin typeface="+mn-lt"/>
                <a:ea typeface="+mn-ea"/>
                <a:cs typeface="+mn-cs"/>
              </a:defRPr>
            </a:lvl7pPr>
            <a:lvl8pPr marL="15644127" indent="-1042942" algn="l" defTabSz="2085884" rtl="0" eaLnBrk="1" latinLnBrk="0" hangingPunct="1">
              <a:spcBef>
                <a:spcPct val="20000"/>
              </a:spcBef>
              <a:buFont typeface="Arial"/>
              <a:buChar char="•"/>
              <a:defRPr sz="9100" kern="1200">
                <a:solidFill>
                  <a:schemeClr val="tx1"/>
                </a:solidFill>
                <a:latin typeface="+mn-lt"/>
                <a:ea typeface="+mn-ea"/>
                <a:cs typeface="+mn-cs"/>
              </a:defRPr>
            </a:lvl8pPr>
            <a:lvl9pPr marL="17730010" indent="-1042942" algn="l" defTabSz="2085884" rtl="0" eaLnBrk="1" latinLnBrk="0" hangingPunct="1">
              <a:spcBef>
                <a:spcPct val="20000"/>
              </a:spcBef>
              <a:buFont typeface="Arial"/>
              <a:buChar char="•"/>
              <a:defRPr sz="9100" kern="1200">
                <a:solidFill>
                  <a:schemeClr val="tx1"/>
                </a:solidFill>
                <a:latin typeface="+mn-lt"/>
                <a:ea typeface="+mn-ea"/>
                <a:cs typeface="+mn-cs"/>
              </a:defRPr>
            </a:lvl9pPr>
          </a:lstStyle>
          <a:p>
            <a:pPr marL="0" indent="0" algn="ctr">
              <a:buFont typeface="Arial"/>
              <a:buNone/>
            </a:pPr>
            <a:r>
              <a:rPr lang="en-AU" sz="8000" b="1" dirty="0"/>
              <a:t>Poster Guideline</a:t>
            </a:r>
          </a:p>
          <a:p>
            <a:pPr algn="just">
              <a:buFont typeface="+mj-lt"/>
              <a:buAutoNum type="arabicPeriod"/>
            </a:pPr>
            <a:r>
              <a:rPr lang="en-AU" sz="7200" dirty="0"/>
              <a:t>Provide your project information by replacing the placeholder content (i.e., </a:t>
            </a:r>
            <a:r>
              <a:rPr lang="en-AU" sz="7200" b="1" dirty="0"/>
              <a:t>Project Title</a:t>
            </a:r>
            <a:r>
              <a:rPr lang="en-AU" sz="7200" dirty="0"/>
              <a:t>, </a:t>
            </a:r>
            <a:r>
              <a:rPr lang="en-AU" sz="7200" b="1" dirty="0"/>
              <a:t>Project Level</a:t>
            </a:r>
            <a:r>
              <a:rPr lang="en-AU" sz="7200" dirty="0"/>
              <a:t>, and </a:t>
            </a:r>
            <a:r>
              <a:rPr lang="en-AU" sz="7200" b="1" dirty="0"/>
              <a:t>Student Name(s)</a:t>
            </a:r>
            <a:r>
              <a:rPr lang="en-AU" sz="7200" dirty="0"/>
              <a:t>) in the top area of this poster. You may reduce the font size for Project Title and Student Names, if necessary. Please do </a:t>
            </a:r>
            <a:r>
              <a:rPr lang="en-AU" sz="7200" b="1" dirty="0"/>
              <a:t>NOT</a:t>
            </a:r>
            <a:r>
              <a:rPr lang="en-AU" sz="7200" dirty="0"/>
              <a:t> change the layout of the top red area.</a:t>
            </a:r>
          </a:p>
          <a:p>
            <a:pPr algn="just">
              <a:buFont typeface="+mj-lt"/>
              <a:buAutoNum type="arabicPeriod"/>
            </a:pPr>
            <a:r>
              <a:rPr lang="en-AU" sz="7200" dirty="0"/>
              <a:t>Project Level categories (Choose one and use the exact spell)</a:t>
            </a:r>
          </a:p>
          <a:p>
            <a:pPr lvl="1" algn="just">
              <a:buFont typeface="+mj-lt"/>
              <a:buAutoNum type="arabicPeriod"/>
            </a:pPr>
            <a:r>
              <a:rPr lang="en-AU" sz="5400" b="1" dirty="0"/>
              <a:t>UG Junior</a:t>
            </a:r>
            <a:r>
              <a:rPr lang="en-AU" sz="5400" dirty="0"/>
              <a:t>: </a:t>
            </a:r>
            <a:r>
              <a:rPr lang="en-GB" sz="5400" dirty="0"/>
              <a:t>For the teams of which majority are Year 1 or Year 2 UG students</a:t>
            </a:r>
            <a:endParaRPr lang="en-AU" sz="5400" dirty="0"/>
          </a:p>
          <a:p>
            <a:pPr lvl="1" algn="just">
              <a:buFont typeface="+mj-lt"/>
              <a:buAutoNum type="arabicPeriod"/>
            </a:pPr>
            <a:r>
              <a:rPr lang="en-AU" sz="5400" b="1" dirty="0"/>
              <a:t>UG Senior</a:t>
            </a:r>
            <a:r>
              <a:rPr lang="en-AU" sz="5400" dirty="0"/>
              <a:t>: F</a:t>
            </a:r>
            <a:r>
              <a:rPr lang="en-GB" sz="5400" dirty="0"/>
              <a:t>or the teams of which majority are Year 3 or higher UG students</a:t>
            </a:r>
            <a:endParaRPr lang="en-AU" sz="5400" dirty="0"/>
          </a:p>
          <a:p>
            <a:pPr lvl="1" algn="just">
              <a:buFont typeface="+mj-lt"/>
              <a:buAutoNum type="arabicPeriod"/>
            </a:pPr>
            <a:r>
              <a:rPr lang="en-AU" sz="5400" b="1" dirty="0"/>
              <a:t>Honours</a:t>
            </a:r>
            <a:r>
              <a:rPr lang="en-AU" sz="5400" dirty="0"/>
              <a:t>: For individual Honours project </a:t>
            </a:r>
          </a:p>
          <a:p>
            <a:pPr lvl="1" algn="just">
              <a:buFont typeface="+mj-lt"/>
              <a:buAutoNum type="arabicPeriod"/>
            </a:pPr>
            <a:r>
              <a:rPr lang="en-AU" sz="5400" b="1" dirty="0"/>
              <a:t>Postgraduate</a:t>
            </a:r>
            <a:r>
              <a:rPr lang="en-AU" sz="5400" dirty="0"/>
              <a:t>: </a:t>
            </a:r>
            <a:r>
              <a:rPr lang="en-GB" sz="5400" dirty="0"/>
              <a:t>For the teams of which majority are PG students</a:t>
            </a:r>
            <a:r>
              <a:rPr lang="en-AU" sz="5400" dirty="0"/>
              <a:t>. </a:t>
            </a:r>
          </a:p>
          <a:p>
            <a:pPr algn="just">
              <a:buFont typeface="+mj-lt"/>
              <a:buAutoNum type="arabicPeriod"/>
            </a:pPr>
            <a:r>
              <a:rPr lang="en-AU" sz="7200" dirty="0"/>
              <a:t>Provide your project details (e.g., Description, Solution, and Results) in the white area. The above </a:t>
            </a:r>
            <a:r>
              <a:rPr lang="en-AU" sz="7200" dirty="0">
                <a:solidFill>
                  <a:srgbClr val="FF0000"/>
                </a:solidFill>
              </a:rPr>
              <a:t>Project Description</a:t>
            </a:r>
            <a:r>
              <a:rPr lang="en-AU" sz="7200" dirty="0"/>
              <a:t> and </a:t>
            </a:r>
            <a:r>
              <a:rPr lang="en-AU" sz="7200" dirty="0">
                <a:solidFill>
                  <a:srgbClr val="FF0000"/>
                </a:solidFill>
              </a:rPr>
              <a:t>Project Solution &amp; Results</a:t>
            </a:r>
            <a:r>
              <a:rPr lang="en-AU" sz="7200" dirty="0"/>
              <a:t> are for your reference only. You can include other necessary information (e.g.., Reference) and use the white area creatively.</a:t>
            </a:r>
          </a:p>
          <a:p>
            <a:pPr algn="just">
              <a:buFont typeface="+mj-lt"/>
              <a:buAutoNum type="arabicPeriod"/>
            </a:pPr>
            <a:r>
              <a:rPr lang="en-AU" sz="7200" dirty="0"/>
              <a:t>There will be Poster Award to be judged in terms of </a:t>
            </a:r>
          </a:p>
          <a:p>
            <a:pPr lvl="1" algn="just">
              <a:buFont typeface="+mj-lt"/>
              <a:buAutoNum type="arabicPeriod"/>
            </a:pPr>
            <a:r>
              <a:rPr lang="en-AU" sz="5400" dirty="0"/>
              <a:t>a good balance of sufficient details of the project and the clarity of the presentation; and </a:t>
            </a:r>
          </a:p>
          <a:p>
            <a:pPr lvl="1" algn="just">
              <a:buFont typeface="+mj-lt"/>
              <a:buAutoNum type="arabicPeriod"/>
            </a:pPr>
            <a:r>
              <a:rPr lang="en-AU" sz="5400" dirty="0"/>
              <a:t>aesthetic features (e.g., visually appealing).</a:t>
            </a:r>
          </a:p>
        </p:txBody>
      </p:sp>
      <p:sp>
        <p:nvSpPr>
          <p:cNvPr id="6" name="TextBox 5">
            <a:extLst>
              <a:ext uri="{FF2B5EF4-FFF2-40B4-BE49-F238E27FC236}">
                <a16:creationId xmlns:a16="http://schemas.microsoft.com/office/drawing/2014/main" id="{ECD7EE56-BA63-04EF-770B-7F7358EFB289}"/>
              </a:ext>
            </a:extLst>
          </p:cNvPr>
          <p:cNvSpPr txBox="1"/>
          <p:nvPr/>
        </p:nvSpPr>
        <p:spPr>
          <a:xfrm>
            <a:off x="1264452" y="3629651"/>
            <a:ext cx="7014079" cy="1015663"/>
          </a:xfrm>
          <a:prstGeom prst="rect">
            <a:avLst/>
          </a:prstGeom>
          <a:noFill/>
        </p:spPr>
        <p:txBody>
          <a:bodyPr wrap="square">
            <a:spAutoFit/>
          </a:bodyPr>
          <a:lstStyle/>
          <a:p>
            <a:pPr lvl="0">
              <a:spcBef>
                <a:spcPct val="0"/>
              </a:spcBef>
              <a:defRPr/>
            </a:pPr>
            <a:r>
              <a:rPr lang="en-US" sz="6000" b="1" dirty="0">
                <a:solidFill>
                  <a:schemeClr val="bg1"/>
                </a:solidFill>
                <a:latin typeface="Arial"/>
                <a:ea typeface="+mj-ea"/>
                <a:cs typeface="Arial"/>
              </a:rPr>
              <a:t>Project ID: </a:t>
            </a:r>
            <a:r>
              <a:rPr lang="en-US" sz="6000" b="1" dirty="0" err="1">
                <a:solidFill>
                  <a:schemeClr val="bg1"/>
                </a:solidFill>
                <a:latin typeface="Arial"/>
                <a:ea typeface="+mj-ea"/>
                <a:cs typeface="Arial"/>
              </a:rPr>
              <a:t>Pxx</a:t>
            </a:r>
            <a:endParaRPr lang="en-US" sz="6000" b="1" dirty="0">
              <a:solidFill>
                <a:schemeClr val="bg1"/>
              </a:solidFill>
              <a:latin typeface="Arial"/>
              <a:ea typeface="+mj-ea"/>
              <a:cs typeface="Arial"/>
            </a:endParaRPr>
          </a:p>
        </p:txBody>
      </p:sp>
      <p:sp>
        <p:nvSpPr>
          <p:cNvPr id="10" name="TextBox 9">
            <a:extLst>
              <a:ext uri="{FF2B5EF4-FFF2-40B4-BE49-F238E27FC236}">
                <a16:creationId xmlns:a16="http://schemas.microsoft.com/office/drawing/2014/main" id="{292C5268-0318-A456-E3CB-85BA96C89107}"/>
              </a:ext>
            </a:extLst>
          </p:cNvPr>
          <p:cNvSpPr txBox="1"/>
          <p:nvPr/>
        </p:nvSpPr>
        <p:spPr>
          <a:xfrm>
            <a:off x="1391555" y="7404044"/>
            <a:ext cx="27271172" cy="3108543"/>
          </a:xfrm>
          <a:prstGeom prst="rect">
            <a:avLst/>
          </a:prstGeom>
          <a:noFill/>
        </p:spPr>
        <p:txBody>
          <a:bodyPr wrap="square" rtlCol="0">
            <a:spAutoFit/>
          </a:bodyPr>
          <a:lstStyle/>
          <a:p>
            <a:r>
              <a:rPr lang="en-US" sz="2800" dirty="0"/>
              <a:t>Navigating through the Core Units &amp; Study Portal (CUSP) has been the dire hatred of all USYD students; creating the common fear of complications arising from their own degree pathway differing from the handbook standard. Additionally, the complexities of gap years, uncompleted semesters and units of studies are unaddressed obstacles of choosing units of study through CUSP. There is a need for a simpler, more effective application to support the diverse choices and circumstances of studies that reflects the multicultural community at USYD. </a:t>
            </a:r>
          </a:p>
          <a:p>
            <a:endParaRPr lang="en-US" sz="2800" dirty="0"/>
          </a:p>
          <a:p>
            <a:r>
              <a:rPr lang="en-US" sz="2800" dirty="0"/>
              <a:t>Cover Ur Study Pathway is a browser-based application that takes the information provided by a student and generates a suitable unit of study table that would allow them to complete their degree in the fastest time frame possible. Our prototype of Cover Ur Study Pathway focuses on the Computer Science degrees and majors, demonstrating  the applications capabilities in dealing with study breaks, eccentric unit selections, </a:t>
            </a:r>
            <a:r>
              <a:rPr lang="en-US" sz="2800"/>
              <a:t>and failed units. </a:t>
            </a:r>
            <a:endParaRPr lang="en-US" sz="2800" dirty="0"/>
          </a:p>
        </p:txBody>
      </p:sp>
    </p:spTree>
    <p:extLst>
      <p:ext uri="{BB962C8B-B14F-4D97-AF65-F5344CB8AC3E}">
        <p14:creationId xmlns:p14="http://schemas.microsoft.com/office/powerpoint/2010/main" val="3821331024"/>
      </p:ext>
    </p:extLst>
  </p:cSld>
  <p:clrMapOvr>
    <a:masterClrMapping/>
  </p:clrMapOvr>
</p:sld>
</file>

<file path=ppt/theme/theme1.xml><?xml version="1.0" encoding="utf-8"?>
<a:theme xmlns:a="http://schemas.openxmlformats.org/drawingml/2006/main" name="USYD_conference poster templates PORTRAIT_R[2]">
  <a:themeElements>
    <a:clrScheme name="USYD">
      <a:dk1>
        <a:sysClr val="windowText" lastClr="000000"/>
      </a:dk1>
      <a:lt1>
        <a:sysClr val="window" lastClr="FFFFFF"/>
      </a:lt1>
      <a:dk2>
        <a:srgbClr val="1F497D"/>
      </a:dk2>
      <a:lt2>
        <a:srgbClr val="EEECE1"/>
      </a:lt2>
      <a:accent1>
        <a:srgbClr val="CE1126"/>
      </a:accent1>
      <a:accent2>
        <a:srgbClr val="12416C"/>
      </a:accent2>
      <a:accent3>
        <a:srgbClr val="F9B72C"/>
      </a:accent3>
      <a:accent4>
        <a:srgbClr val="FBCD6B"/>
      </a:accent4>
      <a:accent5>
        <a:srgbClr val="006699"/>
      </a:accent5>
      <a:accent6>
        <a:srgbClr val="361D2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82b3e37e-8171-485d-b10b-38dae7ed14a8}" enabled="0" method="" siteId="{82b3e37e-8171-485d-b10b-38dae7ed14a8}" removed="1"/>
</clbl:labelList>
</file>

<file path=docProps/app.xml><?xml version="1.0" encoding="utf-8"?>
<Properties xmlns="http://schemas.openxmlformats.org/officeDocument/2006/extended-properties" xmlns:vt="http://schemas.openxmlformats.org/officeDocument/2006/docPropsVTypes">
  <Template>Poster-template</Template>
  <TotalTime>1784</TotalTime>
  <Words>416</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Tw Cen MT</vt:lpstr>
      <vt:lpstr>USYD_conference poster templates PORTRAIT_R[2]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Zhiyong WANG</dc:creator>
  <cp:lastModifiedBy>Angela Xiaowei Deng</cp:lastModifiedBy>
  <cp:revision>35</cp:revision>
  <dcterms:created xsi:type="dcterms:W3CDTF">2019-01-25T01:49:48Z</dcterms:created>
  <dcterms:modified xsi:type="dcterms:W3CDTF">2024-03-16T04:58:16Z</dcterms:modified>
</cp:coreProperties>
</file>