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6" r:id="rId6"/>
    <p:sldId id="277" r:id="rId7"/>
    <p:sldId id="278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7" d="100"/>
          <a:sy n="117" d="100"/>
        </p:scale>
        <p:origin x="294" y="13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3D70B-183A-41AD-9B20-D732951A54F1}" type="doc">
      <dgm:prSet loTypeId="urn:microsoft.com/office/officeart/2005/8/layout/hProcess1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7230603-6A7B-4731-899D-592ED3B25468}">
      <dgm:prSet phldrT="[Text]" custT="1"/>
      <dgm:spPr/>
      <dgm:t>
        <a:bodyPr/>
        <a:lstStyle/>
        <a:p>
          <a:pPr algn="ctr"/>
          <a:r>
            <a:rPr lang="en-US" sz="1400" b="1" dirty="0"/>
            <a:t>Data Collection</a:t>
          </a:r>
          <a:endParaRPr lang="en-IN" sz="1400" b="1" dirty="0"/>
        </a:p>
      </dgm:t>
    </dgm:pt>
    <dgm:pt modelId="{A88CB4EB-5921-46DC-A656-6A3CB4D01C2A}" type="parTrans" cxnId="{CF2C0B65-65AD-461F-9BF8-96370E9AAEF1}">
      <dgm:prSet/>
      <dgm:spPr/>
      <dgm:t>
        <a:bodyPr/>
        <a:lstStyle/>
        <a:p>
          <a:endParaRPr lang="en-IN"/>
        </a:p>
      </dgm:t>
    </dgm:pt>
    <dgm:pt modelId="{2DFBFF12-CE04-485B-A630-A9A749018732}" type="sibTrans" cxnId="{CF2C0B65-65AD-461F-9BF8-96370E9AAEF1}">
      <dgm:prSet/>
      <dgm:spPr/>
      <dgm:t>
        <a:bodyPr/>
        <a:lstStyle/>
        <a:p>
          <a:endParaRPr lang="en-IN"/>
        </a:p>
      </dgm:t>
    </dgm:pt>
    <dgm:pt modelId="{E39DA0B2-EBF4-45EC-A2E9-5FC7D76EE113}">
      <dgm:prSet phldrT="[Text]" custT="1"/>
      <dgm:spPr/>
      <dgm:t>
        <a:bodyPr/>
        <a:lstStyle/>
        <a:p>
          <a:pPr algn="ctr"/>
          <a:r>
            <a:rPr lang="en-US" sz="1400" b="1" dirty="0"/>
            <a:t>Data Validation</a:t>
          </a:r>
          <a:endParaRPr lang="en-IN" sz="1400" b="1" dirty="0"/>
        </a:p>
      </dgm:t>
    </dgm:pt>
    <dgm:pt modelId="{6663A325-A65B-47E1-B17C-48F94267AB7C}" type="parTrans" cxnId="{7BEF872A-A9FD-4FB6-8F07-725C04896B27}">
      <dgm:prSet/>
      <dgm:spPr/>
      <dgm:t>
        <a:bodyPr/>
        <a:lstStyle/>
        <a:p>
          <a:endParaRPr lang="en-IN"/>
        </a:p>
      </dgm:t>
    </dgm:pt>
    <dgm:pt modelId="{BD42FE68-A3A2-4B24-8EBC-ADCDF372A5BE}" type="sibTrans" cxnId="{7BEF872A-A9FD-4FB6-8F07-725C04896B27}">
      <dgm:prSet/>
      <dgm:spPr/>
      <dgm:t>
        <a:bodyPr/>
        <a:lstStyle/>
        <a:p>
          <a:endParaRPr lang="en-IN"/>
        </a:p>
      </dgm:t>
    </dgm:pt>
    <dgm:pt modelId="{8415A9CE-FB46-4AC1-B5BB-1729AAB7DDD8}">
      <dgm:prSet phldrT="[Text]" custT="1"/>
      <dgm:spPr/>
      <dgm:t>
        <a:bodyPr/>
        <a:lstStyle/>
        <a:p>
          <a:pPr algn="ctr"/>
          <a:r>
            <a:rPr lang="en-US" sz="1400" b="1" dirty="0"/>
            <a:t>Finding correlation</a:t>
          </a:r>
          <a:endParaRPr lang="en-IN" sz="1400" b="1" dirty="0"/>
        </a:p>
      </dgm:t>
    </dgm:pt>
    <dgm:pt modelId="{CA22CE27-9505-4548-9EE4-52138DA1A397}" type="parTrans" cxnId="{DE3786D0-6DC6-468C-A86C-2962D6B7505A}">
      <dgm:prSet/>
      <dgm:spPr/>
      <dgm:t>
        <a:bodyPr/>
        <a:lstStyle/>
        <a:p>
          <a:endParaRPr lang="en-IN"/>
        </a:p>
      </dgm:t>
    </dgm:pt>
    <dgm:pt modelId="{F10BEF3B-9678-4FF0-9E75-4DB02F456A99}" type="sibTrans" cxnId="{DE3786D0-6DC6-468C-A86C-2962D6B7505A}">
      <dgm:prSet/>
      <dgm:spPr/>
      <dgm:t>
        <a:bodyPr/>
        <a:lstStyle/>
        <a:p>
          <a:endParaRPr lang="en-IN"/>
        </a:p>
      </dgm:t>
    </dgm:pt>
    <dgm:pt modelId="{72A7E282-4C0A-44B8-A6C0-33A2C4FBBEEE}">
      <dgm:prSet phldrT="[Text]" custT="1"/>
      <dgm:spPr/>
      <dgm:t>
        <a:bodyPr/>
        <a:lstStyle/>
        <a:p>
          <a:pPr algn="ctr"/>
          <a:r>
            <a:rPr lang="en-US" sz="1400" b="1" dirty="0"/>
            <a:t>Data Cleaning</a:t>
          </a:r>
          <a:endParaRPr lang="en-IN" sz="1400" b="1" dirty="0"/>
        </a:p>
      </dgm:t>
    </dgm:pt>
    <dgm:pt modelId="{F648D163-C8AB-42D9-9787-56B69D2629A7}" type="parTrans" cxnId="{074CDEA6-9322-48BD-A9DB-A4424CC75AA8}">
      <dgm:prSet/>
      <dgm:spPr/>
      <dgm:t>
        <a:bodyPr/>
        <a:lstStyle/>
        <a:p>
          <a:endParaRPr lang="en-IN"/>
        </a:p>
      </dgm:t>
    </dgm:pt>
    <dgm:pt modelId="{C53C6675-967F-4A47-84AF-04D51B8B59AD}" type="sibTrans" cxnId="{074CDEA6-9322-48BD-A9DB-A4424CC75AA8}">
      <dgm:prSet/>
      <dgm:spPr/>
      <dgm:t>
        <a:bodyPr/>
        <a:lstStyle/>
        <a:p>
          <a:endParaRPr lang="en-IN"/>
        </a:p>
      </dgm:t>
    </dgm:pt>
    <dgm:pt modelId="{16F029EF-883A-4884-85C8-7E464FE7FCE7}">
      <dgm:prSet phldrT="[Text]" custT="1"/>
      <dgm:spPr/>
      <dgm:t>
        <a:bodyPr/>
        <a:lstStyle/>
        <a:p>
          <a:pPr algn="ctr"/>
          <a:r>
            <a:rPr lang="en-US" sz="1400" b="1" dirty="0"/>
            <a:t>Data</a:t>
          </a:r>
        </a:p>
        <a:p>
          <a:pPr algn="ctr"/>
          <a:r>
            <a:rPr lang="en-US" sz="1400" b="1" dirty="0"/>
            <a:t>Preparation</a:t>
          </a:r>
          <a:endParaRPr lang="en-IN" sz="1400" b="1" dirty="0"/>
        </a:p>
      </dgm:t>
    </dgm:pt>
    <dgm:pt modelId="{0226C74C-A002-4A29-9C09-FAFDAD7184C0}" type="parTrans" cxnId="{E00ECEAC-005E-458C-84DA-42B0B2D3B839}">
      <dgm:prSet/>
      <dgm:spPr/>
      <dgm:t>
        <a:bodyPr/>
        <a:lstStyle/>
        <a:p>
          <a:endParaRPr lang="en-IN"/>
        </a:p>
      </dgm:t>
    </dgm:pt>
    <dgm:pt modelId="{40CAEF78-7944-4CA7-AF55-78D08B08FD1E}" type="sibTrans" cxnId="{E00ECEAC-005E-458C-84DA-42B0B2D3B839}">
      <dgm:prSet/>
      <dgm:spPr/>
      <dgm:t>
        <a:bodyPr/>
        <a:lstStyle/>
        <a:p>
          <a:endParaRPr lang="en-IN"/>
        </a:p>
      </dgm:t>
    </dgm:pt>
    <dgm:pt modelId="{22DFA1B9-BDFB-444A-A13B-F5E4EE7A5964}">
      <dgm:prSet phldrT="[Text]" custT="1"/>
      <dgm:spPr/>
      <dgm:t>
        <a:bodyPr/>
        <a:lstStyle/>
        <a:p>
          <a:pPr algn="ctr"/>
          <a:r>
            <a:rPr lang="en-US" sz="1400" b="1" dirty="0"/>
            <a:t>Analyzing the problem</a:t>
          </a:r>
          <a:endParaRPr lang="en-IN" sz="1400" b="1" dirty="0"/>
        </a:p>
      </dgm:t>
    </dgm:pt>
    <dgm:pt modelId="{A8CB17A8-BFC7-4E1B-90A3-FFFCC877FA16}" type="parTrans" cxnId="{C461479F-3BDE-4F10-817A-CF0DDBAC8A80}">
      <dgm:prSet/>
      <dgm:spPr/>
      <dgm:t>
        <a:bodyPr/>
        <a:lstStyle/>
        <a:p>
          <a:endParaRPr lang="en-IN"/>
        </a:p>
      </dgm:t>
    </dgm:pt>
    <dgm:pt modelId="{21BD973C-02CF-41CD-B5D4-786A4584CB15}" type="sibTrans" cxnId="{C461479F-3BDE-4F10-817A-CF0DDBAC8A80}">
      <dgm:prSet/>
      <dgm:spPr/>
      <dgm:t>
        <a:bodyPr/>
        <a:lstStyle/>
        <a:p>
          <a:endParaRPr lang="en-IN"/>
        </a:p>
      </dgm:t>
    </dgm:pt>
    <dgm:pt modelId="{28F47423-C3BF-4C4F-991E-4E237E60D1BD}">
      <dgm:prSet phldrT="[Text]" custT="1"/>
      <dgm:spPr/>
      <dgm:t>
        <a:bodyPr/>
        <a:lstStyle/>
        <a:p>
          <a:pPr algn="ctr"/>
          <a:r>
            <a:rPr lang="en-US" sz="1400" b="1" dirty="0"/>
            <a:t>Building model</a:t>
          </a:r>
          <a:endParaRPr lang="en-IN" sz="1400" b="1" dirty="0"/>
        </a:p>
      </dgm:t>
    </dgm:pt>
    <dgm:pt modelId="{844B201F-5BF7-419D-9292-AD04DAF2D269}" type="parTrans" cxnId="{C221A26F-5A04-4E16-B4BB-A0DD0F3B007C}">
      <dgm:prSet/>
      <dgm:spPr/>
      <dgm:t>
        <a:bodyPr/>
        <a:lstStyle/>
        <a:p>
          <a:endParaRPr lang="en-IN"/>
        </a:p>
      </dgm:t>
    </dgm:pt>
    <dgm:pt modelId="{DE2015F7-6EF3-4DCF-A337-0522D0581FB7}" type="sibTrans" cxnId="{C221A26F-5A04-4E16-B4BB-A0DD0F3B007C}">
      <dgm:prSet/>
      <dgm:spPr/>
      <dgm:t>
        <a:bodyPr/>
        <a:lstStyle/>
        <a:p>
          <a:endParaRPr lang="en-IN"/>
        </a:p>
      </dgm:t>
    </dgm:pt>
    <dgm:pt modelId="{4B24DF08-3DD2-4DDC-8846-5145BBAE0535}">
      <dgm:prSet phldrT="[Text]" custT="1"/>
      <dgm:spPr/>
      <dgm:t>
        <a:bodyPr/>
        <a:lstStyle/>
        <a:p>
          <a:pPr algn="ctr"/>
          <a:r>
            <a:rPr lang="en-US" sz="1400" b="1" dirty="0"/>
            <a:t>Training the model</a:t>
          </a:r>
          <a:endParaRPr lang="en-IN" sz="1400" b="1" dirty="0"/>
        </a:p>
      </dgm:t>
    </dgm:pt>
    <dgm:pt modelId="{3018097A-91F1-4290-9DC0-D486C5E1B5A9}" type="parTrans" cxnId="{4F948869-391A-4EE8-8E68-A1B9FBD428C9}">
      <dgm:prSet/>
      <dgm:spPr/>
      <dgm:t>
        <a:bodyPr/>
        <a:lstStyle/>
        <a:p>
          <a:endParaRPr lang="en-IN"/>
        </a:p>
      </dgm:t>
    </dgm:pt>
    <dgm:pt modelId="{8E76ED46-219B-43D3-86E6-A44C8A95E921}" type="sibTrans" cxnId="{4F948869-391A-4EE8-8E68-A1B9FBD428C9}">
      <dgm:prSet/>
      <dgm:spPr/>
      <dgm:t>
        <a:bodyPr/>
        <a:lstStyle/>
        <a:p>
          <a:endParaRPr lang="en-IN"/>
        </a:p>
      </dgm:t>
    </dgm:pt>
    <dgm:pt modelId="{EA5C0697-5BF6-448B-969D-97BE3B6FCE3B}">
      <dgm:prSet phldrT="[Text]" custT="1"/>
      <dgm:spPr/>
      <dgm:t>
        <a:bodyPr/>
        <a:lstStyle/>
        <a:p>
          <a:pPr algn="ctr"/>
          <a:r>
            <a:rPr lang="en-US" sz="1400" b="1" dirty="0"/>
            <a:t>Testing the model</a:t>
          </a:r>
          <a:endParaRPr lang="en-IN" sz="1400" b="1" dirty="0"/>
        </a:p>
      </dgm:t>
    </dgm:pt>
    <dgm:pt modelId="{3278F6A1-F605-46A3-801D-3FC9FC508593}" type="parTrans" cxnId="{A59F32AB-4801-42FA-8F1D-DD04C9ADBD2B}">
      <dgm:prSet/>
      <dgm:spPr/>
      <dgm:t>
        <a:bodyPr/>
        <a:lstStyle/>
        <a:p>
          <a:endParaRPr lang="en-IN"/>
        </a:p>
      </dgm:t>
    </dgm:pt>
    <dgm:pt modelId="{82CCFB9A-AC83-4E74-97D1-96F8D538E92A}" type="sibTrans" cxnId="{A59F32AB-4801-42FA-8F1D-DD04C9ADBD2B}">
      <dgm:prSet/>
      <dgm:spPr/>
      <dgm:t>
        <a:bodyPr/>
        <a:lstStyle/>
        <a:p>
          <a:endParaRPr lang="en-IN"/>
        </a:p>
      </dgm:t>
    </dgm:pt>
    <dgm:pt modelId="{CD67EA1B-77C1-4F2B-8E01-65C6D722A632}">
      <dgm:prSet phldrT="[Text]" custT="1"/>
      <dgm:spPr/>
      <dgm:t>
        <a:bodyPr/>
        <a:lstStyle/>
        <a:p>
          <a:pPr algn="ctr"/>
          <a:r>
            <a:rPr lang="en-US" sz="1400" b="1" dirty="0"/>
            <a:t>Selecting Features</a:t>
          </a:r>
          <a:endParaRPr lang="en-IN" sz="1400" b="1" dirty="0"/>
        </a:p>
      </dgm:t>
    </dgm:pt>
    <dgm:pt modelId="{58ED3D26-CBDC-4745-AA6F-926F051F215B}" type="parTrans" cxnId="{B6D5C3D9-C6F6-40A0-911A-CABB52FE5B99}">
      <dgm:prSet/>
      <dgm:spPr/>
      <dgm:t>
        <a:bodyPr/>
        <a:lstStyle/>
        <a:p>
          <a:endParaRPr lang="en-IN"/>
        </a:p>
      </dgm:t>
    </dgm:pt>
    <dgm:pt modelId="{35FFEEBB-5DC8-4743-B92A-12457D718920}" type="sibTrans" cxnId="{B6D5C3D9-C6F6-40A0-911A-CABB52FE5B99}">
      <dgm:prSet/>
      <dgm:spPr/>
      <dgm:t>
        <a:bodyPr/>
        <a:lstStyle/>
        <a:p>
          <a:endParaRPr lang="en-IN"/>
        </a:p>
      </dgm:t>
    </dgm:pt>
    <dgm:pt modelId="{F33F34D3-D2E5-4B47-BAEF-0AD566919384}">
      <dgm:prSet phldrT="[Text]" custT="1"/>
      <dgm:spPr/>
      <dgm:t>
        <a:bodyPr/>
        <a:lstStyle/>
        <a:p>
          <a:pPr algn="ctr"/>
          <a:r>
            <a:rPr lang="en-US" sz="1400" b="1" dirty="0"/>
            <a:t>Choosing algorithm</a:t>
          </a:r>
          <a:endParaRPr lang="en-IN" sz="1400" b="1" dirty="0"/>
        </a:p>
      </dgm:t>
    </dgm:pt>
    <dgm:pt modelId="{8731CA3A-399F-4427-83AC-58B8DE8B5934}" type="parTrans" cxnId="{0DC95413-6256-436B-8BC9-6D1CCDF8C794}">
      <dgm:prSet/>
      <dgm:spPr/>
      <dgm:t>
        <a:bodyPr/>
        <a:lstStyle/>
        <a:p>
          <a:endParaRPr lang="en-IN"/>
        </a:p>
      </dgm:t>
    </dgm:pt>
    <dgm:pt modelId="{03DBC916-75D2-4917-8002-837F9EF15F6B}" type="sibTrans" cxnId="{0DC95413-6256-436B-8BC9-6D1CCDF8C794}">
      <dgm:prSet/>
      <dgm:spPr/>
      <dgm:t>
        <a:bodyPr/>
        <a:lstStyle/>
        <a:p>
          <a:endParaRPr lang="en-IN"/>
        </a:p>
      </dgm:t>
    </dgm:pt>
    <dgm:pt modelId="{54740561-1465-42C7-962E-9BE6B5AE5E21}" type="pres">
      <dgm:prSet presAssocID="{6373D70B-183A-41AD-9B20-D732951A54F1}" presName="Name0" presStyleCnt="0">
        <dgm:presLayoutVars>
          <dgm:dir/>
          <dgm:resizeHandles val="exact"/>
        </dgm:presLayoutVars>
      </dgm:prSet>
      <dgm:spPr/>
    </dgm:pt>
    <dgm:pt modelId="{7A528A2E-437C-4F71-8EB3-634043C7D32B}" type="pres">
      <dgm:prSet presAssocID="{6373D70B-183A-41AD-9B20-D732951A54F1}" presName="arrow" presStyleLbl="bgShp" presStyleIdx="0" presStyleCnt="1" custScaleX="95195" custScaleY="90759" custLinFactNeighborX="-878" custLinFactNeighborY="-193"/>
      <dgm:spPr/>
    </dgm:pt>
    <dgm:pt modelId="{71EFEB8C-8957-4DE4-811A-661CD014F78E}" type="pres">
      <dgm:prSet presAssocID="{6373D70B-183A-41AD-9B20-D732951A54F1}" presName="points" presStyleCnt="0"/>
      <dgm:spPr/>
    </dgm:pt>
    <dgm:pt modelId="{D03E7AA4-C201-46DA-AD76-0A32E9DC1F2F}" type="pres">
      <dgm:prSet presAssocID="{07230603-6A7B-4731-899D-592ED3B25468}" presName="compositeA" presStyleCnt="0"/>
      <dgm:spPr/>
    </dgm:pt>
    <dgm:pt modelId="{1EBA639E-D06C-4733-9685-A33DB548F7FF}" type="pres">
      <dgm:prSet presAssocID="{07230603-6A7B-4731-899D-592ED3B25468}" presName="textA" presStyleLbl="revTx" presStyleIdx="0" presStyleCnt="11" custLinFactNeighborX="44" custLinFactNeighborY="7253">
        <dgm:presLayoutVars>
          <dgm:bulletEnabled val="1"/>
        </dgm:presLayoutVars>
      </dgm:prSet>
      <dgm:spPr/>
    </dgm:pt>
    <dgm:pt modelId="{CDA60A3A-8450-4716-AA5B-D17AF8771E16}" type="pres">
      <dgm:prSet presAssocID="{07230603-6A7B-4731-899D-592ED3B25468}" presName="circleA" presStyleLbl="node1" presStyleIdx="0" presStyleCnt="11"/>
      <dgm:spPr/>
    </dgm:pt>
    <dgm:pt modelId="{D4C1E3BA-FF50-404D-8DA8-137D81CFD062}" type="pres">
      <dgm:prSet presAssocID="{07230603-6A7B-4731-899D-592ED3B25468}" presName="spaceA" presStyleCnt="0"/>
      <dgm:spPr/>
    </dgm:pt>
    <dgm:pt modelId="{E4998520-68F7-4C56-8DEF-A961E6D78440}" type="pres">
      <dgm:prSet presAssocID="{2DFBFF12-CE04-485B-A630-A9A749018732}" presName="space" presStyleCnt="0"/>
      <dgm:spPr/>
    </dgm:pt>
    <dgm:pt modelId="{7B4EE0A3-A7A9-4780-B075-9029A6E4CA5A}" type="pres">
      <dgm:prSet presAssocID="{E39DA0B2-EBF4-45EC-A2E9-5FC7D76EE113}" presName="compositeB" presStyleCnt="0"/>
      <dgm:spPr/>
    </dgm:pt>
    <dgm:pt modelId="{C38FA1C2-2493-4140-9C86-11516189CC06}" type="pres">
      <dgm:prSet presAssocID="{E39DA0B2-EBF4-45EC-A2E9-5FC7D76EE113}" presName="textB" presStyleLbl="revTx" presStyleIdx="1" presStyleCnt="11" custScaleX="137466" custLinFactNeighborX="2069" custLinFactNeighborY="-8922">
        <dgm:presLayoutVars>
          <dgm:bulletEnabled val="1"/>
        </dgm:presLayoutVars>
      </dgm:prSet>
      <dgm:spPr/>
    </dgm:pt>
    <dgm:pt modelId="{6A76A373-A0DF-48C6-99CE-04A3BA9DD1F2}" type="pres">
      <dgm:prSet presAssocID="{E39DA0B2-EBF4-45EC-A2E9-5FC7D76EE113}" presName="circleB" presStyleLbl="node1" presStyleIdx="1" presStyleCnt="11"/>
      <dgm:spPr/>
    </dgm:pt>
    <dgm:pt modelId="{7C2E9DDF-0F33-4418-8ADB-FD0C058251C3}" type="pres">
      <dgm:prSet presAssocID="{E39DA0B2-EBF4-45EC-A2E9-5FC7D76EE113}" presName="spaceB" presStyleCnt="0"/>
      <dgm:spPr/>
    </dgm:pt>
    <dgm:pt modelId="{5DAB1148-6958-4735-8629-0941E6C88563}" type="pres">
      <dgm:prSet presAssocID="{BD42FE68-A3A2-4B24-8EBC-ADCDF372A5BE}" presName="space" presStyleCnt="0"/>
      <dgm:spPr/>
    </dgm:pt>
    <dgm:pt modelId="{954A2A6C-C1C8-4A18-8E20-907148F3316A}" type="pres">
      <dgm:prSet presAssocID="{72A7E282-4C0A-44B8-A6C0-33A2C4FBBEEE}" presName="compositeA" presStyleCnt="0"/>
      <dgm:spPr/>
    </dgm:pt>
    <dgm:pt modelId="{A63E9B8B-90FD-4697-AA83-FC4533893F02}" type="pres">
      <dgm:prSet presAssocID="{72A7E282-4C0A-44B8-A6C0-33A2C4FBBEEE}" presName="textA" presStyleLbl="revTx" presStyleIdx="2" presStyleCnt="11" custLinFactNeighborX="1672" custLinFactNeighborY="7253">
        <dgm:presLayoutVars>
          <dgm:bulletEnabled val="1"/>
        </dgm:presLayoutVars>
      </dgm:prSet>
      <dgm:spPr/>
    </dgm:pt>
    <dgm:pt modelId="{F3B618CD-EF6B-46BC-9B2D-4725E5F8DBE5}" type="pres">
      <dgm:prSet presAssocID="{72A7E282-4C0A-44B8-A6C0-33A2C4FBBEEE}" presName="circleA" presStyleLbl="node1" presStyleIdx="2" presStyleCnt="11"/>
      <dgm:spPr/>
    </dgm:pt>
    <dgm:pt modelId="{B12EFD20-AA72-4985-BD63-7FA1733E9EC3}" type="pres">
      <dgm:prSet presAssocID="{72A7E282-4C0A-44B8-A6C0-33A2C4FBBEEE}" presName="spaceA" presStyleCnt="0"/>
      <dgm:spPr/>
    </dgm:pt>
    <dgm:pt modelId="{68009AF5-7285-4225-8446-2C9F976D92C3}" type="pres">
      <dgm:prSet presAssocID="{C53C6675-967F-4A47-84AF-04D51B8B59AD}" presName="space" presStyleCnt="0"/>
      <dgm:spPr/>
    </dgm:pt>
    <dgm:pt modelId="{A8E191D7-533A-437E-8B48-9CC309C1FDFC}" type="pres">
      <dgm:prSet presAssocID="{16F029EF-883A-4884-85C8-7E464FE7FCE7}" presName="compositeB" presStyleCnt="0"/>
      <dgm:spPr/>
    </dgm:pt>
    <dgm:pt modelId="{98868F6F-66F0-4B59-9CBC-440734E0F522}" type="pres">
      <dgm:prSet presAssocID="{16F029EF-883A-4884-85C8-7E464FE7FCE7}" presName="textB" presStyleLbl="revTx" presStyleIdx="3" presStyleCnt="11" custLinFactNeighborX="-922" custLinFactNeighborY="-8922">
        <dgm:presLayoutVars>
          <dgm:bulletEnabled val="1"/>
        </dgm:presLayoutVars>
      </dgm:prSet>
      <dgm:spPr/>
    </dgm:pt>
    <dgm:pt modelId="{2DD9AC6C-0402-40ED-913B-60FF081F370F}" type="pres">
      <dgm:prSet presAssocID="{16F029EF-883A-4884-85C8-7E464FE7FCE7}" presName="circleB" presStyleLbl="node1" presStyleIdx="3" presStyleCnt="11"/>
      <dgm:spPr/>
    </dgm:pt>
    <dgm:pt modelId="{52D0EB78-A179-4945-930A-F7E97867BE44}" type="pres">
      <dgm:prSet presAssocID="{16F029EF-883A-4884-85C8-7E464FE7FCE7}" presName="spaceB" presStyleCnt="0"/>
      <dgm:spPr/>
    </dgm:pt>
    <dgm:pt modelId="{D146A6BE-E3C6-4D59-A60C-A37728F1294C}" type="pres">
      <dgm:prSet presAssocID="{40CAEF78-7944-4CA7-AF55-78D08B08FD1E}" presName="space" presStyleCnt="0"/>
      <dgm:spPr/>
    </dgm:pt>
    <dgm:pt modelId="{1DEF57E3-9E07-4C9D-A127-AF25F0E86BD0}" type="pres">
      <dgm:prSet presAssocID="{22DFA1B9-BDFB-444A-A13B-F5E4EE7A5964}" presName="compositeA" presStyleCnt="0"/>
      <dgm:spPr/>
    </dgm:pt>
    <dgm:pt modelId="{828BFFC1-8986-43C1-9C25-CB3D3AD536E6}" type="pres">
      <dgm:prSet presAssocID="{22DFA1B9-BDFB-444A-A13B-F5E4EE7A5964}" presName="textA" presStyleLbl="revTx" presStyleIdx="4" presStyleCnt="11" custLinFactNeighborX="-5017" custLinFactNeighborY="7253">
        <dgm:presLayoutVars>
          <dgm:bulletEnabled val="1"/>
        </dgm:presLayoutVars>
      </dgm:prSet>
      <dgm:spPr/>
    </dgm:pt>
    <dgm:pt modelId="{92F1B517-CB81-496E-892E-47C106F11B9E}" type="pres">
      <dgm:prSet presAssocID="{22DFA1B9-BDFB-444A-A13B-F5E4EE7A5964}" presName="circleA" presStyleLbl="node1" presStyleIdx="4" presStyleCnt="11"/>
      <dgm:spPr/>
    </dgm:pt>
    <dgm:pt modelId="{B45F85C6-374C-42A0-95C2-3D73E8DCFC3A}" type="pres">
      <dgm:prSet presAssocID="{22DFA1B9-BDFB-444A-A13B-F5E4EE7A5964}" presName="spaceA" presStyleCnt="0"/>
      <dgm:spPr/>
    </dgm:pt>
    <dgm:pt modelId="{E3DD4FFE-072C-4AC6-8BCB-6C2B63CFD318}" type="pres">
      <dgm:prSet presAssocID="{21BD973C-02CF-41CD-B5D4-786A4584CB15}" presName="space" presStyleCnt="0"/>
      <dgm:spPr/>
    </dgm:pt>
    <dgm:pt modelId="{E76AB284-5715-4CD8-964F-7C25A210DAC4}" type="pres">
      <dgm:prSet presAssocID="{CD67EA1B-77C1-4F2B-8E01-65C6D722A632}" presName="compositeB" presStyleCnt="0"/>
      <dgm:spPr/>
    </dgm:pt>
    <dgm:pt modelId="{51B8F644-6F64-44FB-B43E-DF946F437D06}" type="pres">
      <dgm:prSet presAssocID="{CD67EA1B-77C1-4F2B-8E01-65C6D722A632}" presName="textB" presStyleLbl="revTx" presStyleIdx="5" presStyleCnt="11" custLinFactNeighborX="1618" custLinFactNeighborY="-8922">
        <dgm:presLayoutVars>
          <dgm:bulletEnabled val="1"/>
        </dgm:presLayoutVars>
      </dgm:prSet>
      <dgm:spPr/>
    </dgm:pt>
    <dgm:pt modelId="{1B80DAE1-B6E9-46F2-BDD8-0BBF92CD71FA}" type="pres">
      <dgm:prSet presAssocID="{CD67EA1B-77C1-4F2B-8E01-65C6D722A632}" presName="circleB" presStyleLbl="node1" presStyleIdx="5" presStyleCnt="11"/>
      <dgm:spPr/>
    </dgm:pt>
    <dgm:pt modelId="{EDA0E427-AFDA-4F0A-95F4-D106D2DF7DF0}" type="pres">
      <dgm:prSet presAssocID="{CD67EA1B-77C1-4F2B-8E01-65C6D722A632}" presName="spaceB" presStyleCnt="0"/>
      <dgm:spPr/>
    </dgm:pt>
    <dgm:pt modelId="{5DAF4B3C-5A8A-4845-A2BD-016CCDB31C83}" type="pres">
      <dgm:prSet presAssocID="{35FFEEBB-5DC8-4743-B92A-12457D718920}" presName="space" presStyleCnt="0"/>
      <dgm:spPr/>
    </dgm:pt>
    <dgm:pt modelId="{7454FE20-39FA-4779-A2A9-D0478FDC197F}" type="pres">
      <dgm:prSet presAssocID="{8415A9CE-FB46-4AC1-B5BB-1729AAB7DDD8}" presName="compositeA" presStyleCnt="0"/>
      <dgm:spPr/>
    </dgm:pt>
    <dgm:pt modelId="{6C149364-D32E-478F-A694-9E5F49F892BA}" type="pres">
      <dgm:prSet presAssocID="{8415A9CE-FB46-4AC1-B5BB-1729AAB7DDD8}" presName="textA" presStyleLbl="revTx" presStyleIdx="6" presStyleCnt="11" custScaleX="114994" custScaleY="99226" custLinFactNeighborX="1192" custLinFactNeighborY="8558">
        <dgm:presLayoutVars>
          <dgm:bulletEnabled val="1"/>
        </dgm:presLayoutVars>
      </dgm:prSet>
      <dgm:spPr/>
    </dgm:pt>
    <dgm:pt modelId="{E4118B67-FEC6-4432-A707-1B0CFDC8C73F}" type="pres">
      <dgm:prSet presAssocID="{8415A9CE-FB46-4AC1-B5BB-1729AAB7DDD8}" presName="circleA" presStyleLbl="node1" presStyleIdx="6" presStyleCnt="11"/>
      <dgm:spPr/>
    </dgm:pt>
    <dgm:pt modelId="{5D84C2EC-38B3-4FF7-A197-FFF78966BB2C}" type="pres">
      <dgm:prSet presAssocID="{8415A9CE-FB46-4AC1-B5BB-1729AAB7DDD8}" presName="spaceA" presStyleCnt="0"/>
      <dgm:spPr/>
    </dgm:pt>
    <dgm:pt modelId="{EA3FA094-CC02-400E-ABA9-A6D773018992}" type="pres">
      <dgm:prSet presAssocID="{F10BEF3B-9678-4FF0-9E75-4DB02F456A99}" presName="space" presStyleCnt="0"/>
      <dgm:spPr/>
    </dgm:pt>
    <dgm:pt modelId="{F336C578-8F96-4CBC-90BD-8501D025CF60}" type="pres">
      <dgm:prSet presAssocID="{F33F34D3-D2E5-4B47-BAEF-0AD566919384}" presName="compositeB" presStyleCnt="0"/>
      <dgm:spPr/>
    </dgm:pt>
    <dgm:pt modelId="{D3DFE56B-664C-4947-B9CB-B124CF8B0D76}" type="pres">
      <dgm:prSet presAssocID="{F33F34D3-D2E5-4B47-BAEF-0AD566919384}" presName="textB" presStyleLbl="revTx" presStyleIdx="7" presStyleCnt="11" custLinFactNeighborY="-8438">
        <dgm:presLayoutVars>
          <dgm:bulletEnabled val="1"/>
        </dgm:presLayoutVars>
      </dgm:prSet>
      <dgm:spPr/>
    </dgm:pt>
    <dgm:pt modelId="{E43DBD0F-AB05-4306-BD75-087D4CEED1DF}" type="pres">
      <dgm:prSet presAssocID="{F33F34D3-D2E5-4B47-BAEF-0AD566919384}" presName="circleB" presStyleLbl="node1" presStyleIdx="7" presStyleCnt="11"/>
      <dgm:spPr/>
    </dgm:pt>
    <dgm:pt modelId="{D98EACB9-E4D4-4CC1-8893-D8C9C8267686}" type="pres">
      <dgm:prSet presAssocID="{F33F34D3-D2E5-4B47-BAEF-0AD566919384}" presName="spaceB" presStyleCnt="0"/>
      <dgm:spPr/>
    </dgm:pt>
    <dgm:pt modelId="{9D3F4E41-4100-4081-8001-775783565C36}" type="pres">
      <dgm:prSet presAssocID="{03DBC916-75D2-4917-8002-837F9EF15F6B}" presName="space" presStyleCnt="0"/>
      <dgm:spPr/>
    </dgm:pt>
    <dgm:pt modelId="{B4A940F0-96FD-4671-884F-6A5969B0CE20}" type="pres">
      <dgm:prSet presAssocID="{28F47423-C3BF-4C4F-991E-4E237E60D1BD}" presName="compositeA" presStyleCnt="0"/>
      <dgm:spPr/>
    </dgm:pt>
    <dgm:pt modelId="{816781EC-217B-4CE4-8652-96E3436C808B}" type="pres">
      <dgm:prSet presAssocID="{28F47423-C3BF-4C4F-991E-4E237E60D1BD}" presName="textA" presStyleLbl="revTx" presStyleIdx="8" presStyleCnt="11" custLinFactNeighborX="-3220" custLinFactNeighborY="10994">
        <dgm:presLayoutVars>
          <dgm:bulletEnabled val="1"/>
        </dgm:presLayoutVars>
      </dgm:prSet>
      <dgm:spPr/>
    </dgm:pt>
    <dgm:pt modelId="{D73CDF63-461D-4729-9E50-78704AFC1B6B}" type="pres">
      <dgm:prSet presAssocID="{28F47423-C3BF-4C4F-991E-4E237E60D1BD}" presName="circleA" presStyleLbl="node1" presStyleIdx="8" presStyleCnt="11"/>
      <dgm:spPr/>
    </dgm:pt>
    <dgm:pt modelId="{55D37F99-0632-4B63-9AE8-F10634C0B7B1}" type="pres">
      <dgm:prSet presAssocID="{28F47423-C3BF-4C4F-991E-4E237E60D1BD}" presName="spaceA" presStyleCnt="0"/>
      <dgm:spPr/>
    </dgm:pt>
    <dgm:pt modelId="{BCBDC945-99E3-49AD-AA28-A5E5BFE5817D}" type="pres">
      <dgm:prSet presAssocID="{DE2015F7-6EF3-4DCF-A337-0522D0581FB7}" presName="space" presStyleCnt="0"/>
      <dgm:spPr/>
    </dgm:pt>
    <dgm:pt modelId="{B881430B-3321-47F5-B063-A8BD7318DF87}" type="pres">
      <dgm:prSet presAssocID="{4B24DF08-3DD2-4DDC-8846-5145BBAE0535}" presName="compositeB" presStyleCnt="0"/>
      <dgm:spPr/>
    </dgm:pt>
    <dgm:pt modelId="{810ED47B-E93A-48FE-BD3B-8E27F44235C0}" type="pres">
      <dgm:prSet presAssocID="{4B24DF08-3DD2-4DDC-8846-5145BBAE0535}" presName="textB" presStyleLbl="revTx" presStyleIdx="9" presStyleCnt="11" custLinFactNeighborX="1618" custLinFactNeighborY="-8922">
        <dgm:presLayoutVars>
          <dgm:bulletEnabled val="1"/>
        </dgm:presLayoutVars>
      </dgm:prSet>
      <dgm:spPr/>
    </dgm:pt>
    <dgm:pt modelId="{DB4D0ED3-AAB6-4B44-A7FA-C34CFD25CB6E}" type="pres">
      <dgm:prSet presAssocID="{4B24DF08-3DD2-4DDC-8846-5145BBAE0535}" presName="circleB" presStyleLbl="node1" presStyleIdx="9" presStyleCnt="11"/>
      <dgm:spPr/>
    </dgm:pt>
    <dgm:pt modelId="{3E660376-DF92-4CB1-892A-A54C63BBEE8B}" type="pres">
      <dgm:prSet presAssocID="{4B24DF08-3DD2-4DDC-8846-5145BBAE0535}" presName="spaceB" presStyleCnt="0"/>
      <dgm:spPr/>
    </dgm:pt>
    <dgm:pt modelId="{A1470043-5999-4378-AAF7-0E7573AE00C4}" type="pres">
      <dgm:prSet presAssocID="{8E76ED46-219B-43D3-86E6-A44C8A95E921}" presName="space" presStyleCnt="0"/>
      <dgm:spPr/>
    </dgm:pt>
    <dgm:pt modelId="{4243FF06-9ABF-4D98-930F-629292D7C1C3}" type="pres">
      <dgm:prSet presAssocID="{EA5C0697-5BF6-448B-969D-97BE3B6FCE3B}" presName="compositeA" presStyleCnt="0"/>
      <dgm:spPr/>
    </dgm:pt>
    <dgm:pt modelId="{5547AF46-6CBF-4F9E-8027-8BABE2AE3C28}" type="pres">
      <dgm:prSet presAssocID="{EA5C0697-5BF6-448B-969D-97BE3B6FCE3B}" presName="textA" presStyleLbl="revTx" presStyleIdx="10" presStyleCnt="11" custLinFactNeighborX="5101" custLinFactNeighborY="10994">
        <dgm:presLayoutVars>
          <dgm:bulletEnabled val="1"/>
        </dgm:presLayoutVars>
      </dgm:prSet>
      <dgm:spPr/>
    </dgm:pt>
    <dgm:pt modelId="{508DC324-7D9C-4075-B53C-C0E4D274C4E4}" type="pres">
      <dgm:prSet presAssocID="{EA5C0697-5BF6-448B-969D-97BE3B6FCE3B}" presName="circleA" presStyleLbl="node1" presStyleIdx="10" presStyleCnt="11"/>
      <dgm:spPr/>
    </dgm:pt>
    <dgm:pt modelId="{90474FBC-7567-4E3C-9D77-3AC53CAA0029}" type="pres">
      <dgm:prSet presAssocID="{EA5C0697-5BF6-448B-969D-97BE3B6FCE3B}" presName="spaceA" presStyleCnt="0"/>
      <dgm:spPr/>
    </dgm:pt>
  </dgm:ptLst>
  <dgm:cxnLst>
    <dgm:cxn modelId="{AB51A009-4582-4F0B-B515-9C3D0011ACB4}" type="presOf" srcId="{E39DA0B2-EBF4-45EC-A2E9-5FC7D76EE113}" destId="{C38FA1C2-2493-4140-9C86-11516189CC06}" srcOrd="0" destOrd="0" presId="urn:microsoft.com/office/officeart/2005/8/layout/hProcess11"/>
    <dgm:cxn modelId="{0EB9570B-3311-40C8-A04D-8FD7A8C3E247}" type="presOf" srcId="{07230603-6A7B-4731-899D-592ED3B25468}" destId="{1EBA639E-D06C-4733-9685-A33DB548F7FF}" srcOrd="0" destOrd="0" presId="urn:microsoft.com/office/officeart/2005/8/layout/hProcess11"/>
    <dgm:cxn modelId="{0DC95413-6256-436B-8BC9-6D1CCDF8C794}" srcId="{6373D70B-183A-41AD-9B20-D732951A54F1}" destId="{F33F34D3-D2E5-4B47-BAEF-0AD566919384}" srcOrd="7" destOrd="0" parTransId="{8731CA3A-399F-4427-83AC-58B8DE8B5934}" sibTransId="{03DBC916-75D2-4917-8002-837F9EF15F6B}"/>
    <dgm:cxn modelId="{DCD76226-F405-4C2C-80CB-02352743C9B5}" type="presOf" srcId="{CD67EA1B-77C1-4F2B-8E01-65C6D722A632}" destId="{51B8F644-6F64-44FB-B43E-DF946F437D06}" srcOrd="0" destOrd="0" presId="urn:microsoft.com/office/officeart/2005/8/layout/hProcess11"/>
    <dgm:cxn modelId="{7BEF872A-A9FD-4FB6-8F07-725C04896B27}" srcId="{6373D70B-183A-41AD-9B20-D732951A54F1}" destId="{E39DA0B2-EBF4-45EC-A2E9-5FC7D76EE113}" srcOrd="1" destOrd="0" parTransId="{6663A325-A65B-47E1-B17C-48F94267AB7C}" sibTransId="{BD42FE68-A3A2-4B24-8EBC-ADCDF372A5BE}"/>
    <dgm:cxn modelId="{C8177E2C-A2D0-4578-B2DE-69D448EC1065}" type="presOf" srcId="{28F47423-C3BF-4C4F-991E-4E237E60D1BD}" destId="{816781EC-217B-4CE4-8652-96E3436C808B}" srcOrd="0" destOrd="0" presId="urn:microsoft.com/office/officeart/2005/8/layout/hProcess11"/>
    <dgm:cxn modelId="{82D3CC36-C039-451D-B6DC-9A9B41799836}" type="presOf" srcId="{EA5C0697-5BF6-448B-969D-97BE3B6FCE3B}" destId="{5547AF46-6CBF-4F9E-8027-8BABE2AE3C28}" srcOrd="0" destOrd="0" presId="urn:microsoft.com/office/officeart/2005/8/layout/hProcess11"/>
    <dgm:cxn modelId="{0484FA5E-7F7D-4833-A748-7A4F8C0A8F8D}" type="presOf" srcId="{4B24DF08-3DD2-4DDC-8846-5145BBAE0535}" destId="{810ED47B-E93A-48FE-BD3B-8E27F44235C0}" srcOrd="0" destOrd="0" presId="urn:microsoft.com/office/officeart/2005/8/layout/hProcess11"/>
    <dgm:cxn modelId="{CF2C0B65-65AD-461F-9BF8-96370E9AAEF1}" srcId="{6373D70B-183A-41AD-9B20-D732951A54F1}" destId="{07230603-6A7B-4731-899D-592ED3B25468}" srcOrd="0" destOrd="0" parTransId="{A88CB4EB-5921-46DC-A656-6A3CB4D01C2A}" sibTransId="{2DFBFF12-CE04-485B-A630-A9A749018732}"/>
    <dgm:cxn modelId="{4F948869-391A-4EE8-8E68-A1B9FBD428C9}" srcId="{6373D70B-183A-41AD-9B20-D732951A54F1}" destId="{4B24DF08-3DD2-4DDC-8846-5145BBAE0535}" srcOrd="9" destOrd="0" parTransId="{3018097A-91F1-4290-9DC0-D486C5E1B5A9}" sibTransId="{8E76ED46-219B-43D3-86E6-A44C8A95E921}"/>
    <dgm:cxn modelId="{C221A26F-5A04-4E16-B4BB-A0DD0F3B007C}" srcId="{6373D70B-183A-41AD-9B20-D732951A54F1}" destId="{28F47423-C3BF-4C4F-991E-4E237E60D1BD}" srcOrd="8" destOrd="0" parTransId="{844B201F-5BF7-419D-9292-AD04DAF2D269}" sibTransId="{DE2015F7-6EF3-4DCF-A337-0522D0581FB7}"/>
    <dgm:cxn modelId="{91D95657-59E1-4C78-998E-175D96E6DE3C}" type="presOf" srcId="{16F029EF-883A-4884-85C8-7E464FE7FCE7}" destId="{98868F6F-66F0-4B59-9CBC-440734E0F522}" srcOrd="0" destOrd="0" presId="urn:microsoft.com/office/officeart/2005/8/layout/hProcess11"/>
    <dgm:cxn modelId="{4E3FE87E-1AEA-4311-9159-0EAF5703A84F}" type="presOf" srcId="{8415A9CE-FB46-4AC1-B5BB-1729AAB7DDD8}" destId="{6C149364-D32E-478F-A694-9E5F49F892BA}" srcOrd="0" destOrd="0" presId="urn:microsoft.com/office/officeart/2005/8/layout/hProcess11"/>
    <dgm:cxn modelId="{C461479F-3BDE-4F10-817A-CF0DDBAC8A80}" srcId="{6373D70B-183A-41AD-9B20-D732951A54F1}" destId="{22DFA1B9-BDFB-444A-A13B-F5E4EE7A5964}" srcOrd="4" destOrd="0" parTransId="{A8CB17A8-BFC7-4E1B-90A3-FFFCC877FA16}" sibTransId="{21BD973C-02CF-41CD-B5D4-786A4584CB15}"/>
    <dgm:cxn modelId="{074CDEA6-9322-48BD-A9DB-A4424CC75AA8}" srcId="{6373D70B-183A-41AD-9B20-D732951A54F1}" destId="{72A7E282-4C0A-44B8-A6C0-33A2C4FBBEEE}" srcOrd="2" destOrd="0" parTransId="{F648D163-C8AB-42D9-9787-56B69D2629A7}" sibTransId="{C53C6675-967F-4A47-84AF-04D51B8B59AD}"/>
    <dgm:cxn modelId="{151A3CAA-33E3-4122-A79E-7E0D3B6793D4}" type="presOf" srcId="{F33F34D3-D2E5-4B47-BAEF-0AD566919384}" destId="{D3DFE56B-664C-4947-B9CB-B124CF8B0D76}" srcOrd="0" destOrd="0" presId="urn:microsoft.com/office/officeart/2005/8/layout/hProcess11"/>
    <dgm:cxn modelId="{A59F32AB-4801-42FA-8F1D-DD04C9ADBD2B}" srcId="{6373D70B-183A-41AD-9B20-D732951A54F1}" destId="{EA5C0697-5BF6-448B-969D-97BE3B6FCE3B}" srcOrd="10" destOrd="0" parTransId="{3278F6A1-F605-46A3-801D-3FC9FC508593}" sibTransId="{82CCFB9A-AC83-4E74-97D1-96F8D538E92A}"/>
    <dgm:cxn modelId="{E00ECEAC-005E-458C-84DA-42B0B2D3B839}" srcId="{6373D70B-183A-41AD-9B20-D732951A54F1}" destId="{16F029EF-883A-4884-85C8-7E464FE7FCE7}" srcOrd="3" destOrd="0" parTransId="{0226C74C-A002-4A29-9C09-FAFDAD7184C0}" sibTransId="{40CAEF78-7944-4CA7-AF55-78D08B08FD1E}"/>
    <dgm:cxn modelId="{B62F6FD0-C11D-4B02-BD31-61A0EA0622D1}" type="presOf" srcId="{22DFA1B9-BDFB-444A-A13B-F5E4EE7A5964}" destId="{828BFFC1-8986-43C1-9C25-CB3D3AD536E6}" srcOrd="0" destOrd="0" presId="urn:microsoft.com/office/officeart/2005/8/layout/hProcess11"/>
    <dgm:cxn modelId="{DE3786D0-6DC6-468C-A86C-2962D6B7505A}" srcId="{6373D70B-183A-41AD-9B20-D732951A54F1}" destId="{8415A9CE-FB46-4AC1-B5BB-1729AAB7DDD8}" srcOrd="6" destOrd="0" parTransId="{CA22CE27-9505-4548-9EE4-52138DA1A397}" sibTransId="{F10BEF3B-9678-4FF0-9E75-4DB02F456A99}"/>
    <dgm:cxn modelId="{B6D5C3D9-C6F6-40A0-911A-CABB52FE5B99}" srcId="{6373D70B-183A-41AD-9B20-D732951A54F1}" destId="{CD67EA1B-77C1-4F2B-8E01-65C6D722A632}" srcOrd="5" destOrd="0" parTransId="{58ED3D26-CBDC-4745-AA6F-926F051F215B}" sibTransId="{35FFEEBB-5DC8-4743-B92A-12457D718920}"/>
    <dgm:cxn modelId="{1ADFD9EC-4015-4D5B-AAD2-3ED7EAF22DC4}" type="presOf" srcId="{72A7E282-4C0A-44B8-A6C0-33A2C4FBBEEE}" destId="{A63E9B8B-90FD-4697-AA83-FC4533893F02}" srcOrd="0" destOrd="0" presId="urn:microsoft.com/office/officeart/2005/8/layout/hProcess11"/>
    <dgm:cxn modelId="{A53565F6-756C-4587-8237-D616C666D7BF}" type="presOf" srcId="{6373D70B-183A-41AD-9B20-D732951A54F1}" destId="{54740561-1465-42C7-962E-9BE6B5AE5E21}" srcOrd="0" destOrd="0" presId="urn:microsoft.com/office/officeart/2005/8/layout/hProcess11"/>
    <dgm:cxn modelId="{BC60CFB4-F8E4-47E9-8198-AA90F1359010}" type="presParOf" srcId="{54740561-1465-42C7-962E-9BE6B5AE5E21}" destId="{7A528A2E-437C-4F71-8EB3-634043C7D32B}" srcOrd="0" destOrd="0" presId="urn:microsoft.com/office/officeart/2005/8/layout/hProcess11"/>
    <dgm:cxn modelId="{09DA6E75-AF92-45C2-B385-3CD97D511470}" type="presParOf" srcId="{54740561-1465-42C7-962E-9BE6B5AE5E21}" destId="{71EFEB8C-8957-4DE4-811A-661CD014F78E}" srcOrd="1" destOrd="0" presId="urn:microsoft.com/office/officeart/2005/8/layout/hProcess11"/>
    <dgm:cxn modelId="{A6EF0AB7-43FC-4935-BF52-089D85E3E61C}" type="presParOf" srcId="{71EFEB8C-8957-4DE4-811A-661CD014F78E}" destId="{D03E7AA4-C201-46DA-AD76-0A32E9DC1F2F}" srcOrd="0" destOrd="0" presId="urn:microsoft.com/office/officeart/2005/8/layout/hProcess11"/>
    <dgm:cxn modelId="{7C6EECCE-9FC6-4D67-8AC9-A19388DCC4C1}" type="presParOf" srcId="{D03E7AA4-C201-46DA-AD76-0A32E9DC1F2F}" destId="{1EBA639E-D06C-4733-9685-A33DB548F7FF}" srcOrd="0" destOrd="0" presId="urn:microsoft.com/office/officeart/2005/8/layout/hProcess11"/>
    <dgm:cxn modelId="{80B7ECEB-5017-4C80-BD55-95450AF1E144}" type="presParOf" srcId="{D03E7AA4-C201-46DA-AD76-0A32E9DC1F2F}" destId="{CDA60A3A-8450-4716-AA5B-D17AF8771E16}" srcOrd="1" destOrd="0" presId="urn:microsoft.com/office/officeart/2005/8/layout/hProcess11"/>
    <dgm:cxn modelId="{49D6F697-E7C0-4052-BD83-65D066AF0A83}" type="presParOf" srcId="{D03E7AA4-C201-46DA-AD76-0A32E9DC1F2F}" destId="{D4C1E3BA-FF50-404D-8DA8-137D81CFD062}" srcOrd="2" destOrd="0" presId="urn:microsoft.com/office/officeart/2005/8/layout/hProcess11"/>
    <dgm:cxn modelId="{4139CC5E-EEF1-4622-B813-F29E7FA74DDE}" type="presParOf" srcId="{71EFEB8C-8957-4DE4-811A-661CD014F78E}" destId="{E4998520-68F7-4C56-8DEF-A961E6D78440}" srcOrd="1" destOrd="0" presId="urn:microsoft.com/office/officeart/2005/8/layout/hProcess11"/>
    <dgm:cxn modelId="{2E9CEEA2-C882-458D-A46D-8CBAB5033BE6}" type="presParOf" srcId="{71EFEB8C-8957-4DE4-811A-661CD014F78E}" destId="{7B4EE0A3-A7A9-4780-B075-9029A6E4CA5A}" srcOrd="2" destOrd="0" presId="urn:microsoft.com/office/officeart/2005/8/layout/hProcess11"/>
    <dgm:cxn modelId="{E8A7151F-0EB3-4CB1-A1F9-94D70B18BDAF}" type="presParOf" srcId="{7B4EE0A3-A7A9-4780-B075-9029A6E4CA5A}" destId="{C38FA1C2-2493-4140-9C86-11516189CC06}" srcOrd="0" destOrd="0" presId="urn:microsoft.com/office/officeart/2005/8/layout/hProcess11"/>
    <dgm:cxn modelId="{D6C8E614-126D-4CAC-B806-C16C86044A89}" type="presParOf" srcId="{7B4EE0A3-A7A9-4780-B075-9029A6E4CA5A}" destId="{6A76A373-A0DF-48C6-99CE-04A3BA9DD1F2}" srcOrd="1" destOrd="0" presId="urn:microsoft.com/office/officeart/2005/8/layout/hProcess11"/>
    <dgm:cxn modelId="{C0362F0D-B19C-496C-81A4-A192AC63715D}" type="presParOf" srcId="{7B4EE0A3-A7A9-4780-B075-9029A6E4CA5A}" destId="{7C2E9DDF-0F33-4418-8ADB-FD0C058251C3}" srcOrd="2" destOrd="0" presId="urn:microsoft.com/office/officeart/2005/8/layout/hProcess11"/>
    <dgm:cxn modelId="{4F24C316-8294-4C41-BF6E-D6032A8DC320}" type="presParOf" srcId="{71EFEB8C-8957-4DE4-811A-661CD014F78E}" destId="{5DAB1148-6958-4735-8629-0941E6C88563}" srcOrd="3" destOrd="0" presId="urn:microsoft.com/office/officeart/2005/8/layout/hProcess11"/>
    <dgm:cxn modelId="{7591AD2A-2C73-47E6-840E-CBA98CEAD285}" type="presParOf" srcId="{71EFEB8C-8957-4DE4-811A-661CD014F78E}" destId="{954A2A6C-C1C8-4A18-8E20-907148F3316A}" srcOrd="4" destOrd="0" presId="urn:microsoft.com/office/officeart/2005/8/layout/hProcess11"/>
    <dgm:cxn modelId="{49B4CDA6-6153-4622-8F92-1BB127997D4C}" type="presParOf" srcId="{954A2A6C-C1C8-4A18-8E20-907148F3316A}" destId="{A63E9B8B-90FD-4697-AA83-FC4533893F02}" srcOrd="0" destOrd="0" presId="urn:microsoft.com/office/officeart/2005/8/layout/hProcess11"/>
    <dgm:cxn modelId="{F72DB462-7C04-4578-9C50-C5C2007B6C33}" type="presParOf" srcId="{954A2A6C-C1C8-4A18-8E20-907148F3316A}" destId="{F3B618CD-EF6B-46BC-9B2D-4725E5F8DBE5}" srcOrd="1" destOrd="0" presId="urn:microsoft.com/office/officeart/2005/8/layout/hProcess11"/>
    <dgm:cxn modelId="{33B36410-3EF6-4DF5-8198-676F0859E748}" type="presParOf" srcId="{954A2A6C-C1C8-4A18-8E20-907148F3316A}" destId="{B12EFD20-AA72-4985-BD63-7FA1733E9EC3}" srcOrd="2" destOrd="0" presId="urn:microsoft.com/office/officeart/2005/8/layout/hProcess11"/>
    <dgm:cxn modelId="{3C84B495-1EC9-4CA2-91FC-93CE6622E30D}" type="presParOf" srcId="{71EFEB8C-8957-4DE4-811A-661CD014F78E}" destId="{68009AF5-7285-4225-8446-2C9F976D92C3}" srcOrd="5" destOrd="0" presId="urn:microsoft.com/office/officeart/2005/8/layout/hProcess11"/>
    <dgm:cxn modelId="{0D4D5DCF-4CF0-49FB-A72D-4347DE0A7367}" type="presParOf" srcId="{71EFEB8C-8957-4DE4-811A-661CD014F78E}" destId="{A8E191D7-533A-437E-8B48-9CC309C1FDFC}" srcOrd="6" destOrd="0" presId="urn:microsoft.com/office/officeart/2005/8/layout/hProcess11"/>
    <dgm:cxn modelId="{0D25A41E-B715-4FB1-81FA-A311D64734F6}" type="presParOf" srcId="{A8E191D7-533A-437E-8B48-9CC309C1FDFC}" destId="{98868F6F-66F0-4B59-9CBC-440734E0F522}" srcOrd="0" destOrd="0" presId="urn:microsoft.com/office/officeart/2005/8/layout/hProcess11"/>
    <dgm:cxn modelId="{466A5890-9E08-44A2-99E5-F332E980B01A}" type="presParOf" srcId="{A8E191D7-533A-437E-8B48-9CC309C1FDFC}" destId="{2DD9AC6C-0402-40ED-913B-60FF081F370F}" srcOrd="1" destOrd="0" presId="urn:microsoft.com/office/officeart/2005/8/layout/hProcess11"/>
    <dgm:cxn modelId="{3AB5CC21-EC37-4374-9322-4AB52136B4E6}" type="presParOf" srcId="{A8E191D7-533A-437E-8B48-9CC309C1FDFC}" destId="{52D0EB78-A179-4945-930A-F7E97867BE44}" srcOrd="2" destOrd="0" presId="urn:microsoft.com/office/officeart/2005/8/layout/hProcess11"/>
    <dgm:cxn modelId="{A1A72B74-8DFD-48F9-B2B1-DE910AD31B3B}" type="presParOf" srcId="{71EFEB8C-8957-4DE4-811A-661CD014F78E}" destId="{D146A6BE-E3C6-4D59-A60C-A37728F1294C}" srcOrd="7" destOrd="0" presId="urn:microsoft.com/office/officeart/2005/8/layout/hProcess11"/>
    <dgm:cxn modelId="{C5884E19-2E8E-40BB-9157-6680A759F015}" type="presParOf" srcId="{71EFEB8C-8957-4DE4-811A-661CD014F78E}" destId="{1DEF57E3-9E07-4C9D-A127-AF25F0E86BD0}" srcOrd="8" destOrd="0" presId="urn:microsoft.com/office/officeart/2005/8/layout/hProcess11"/>
    <dgm:cxn modelId="{331B1703-EE90-438E-A55D-821D694FB7F4}" type="presParOf" srcId="{1DEF57E3-9E07-4C9D-A127-AF25F0E86BD0}" destId="{828BFFC1-8986-43C1-9C25-CB3D3AD536E6}" srcOrd="0" destOrd="0" presId="urn:microsoft.com/office/officeart/2005/8/layout/hProcess11"/>
    <dgm:cxn modelId="{3429B8C1-FB57-4928-BD88-5354C86E1E81}" type="presParOf" srcId="{1DEF57E3-9E07-4C9D-A127-AF25F0E86BD0}" destId="{92F1B517-CB81-496E-892E-47C106F11B9E}" srcOrd="1" destOrd="0" presId="urn:microsoft.com/office/officeart/2005/8/layout/hProcess11"/>
    <dgm:cxn modelId="{BE16F283-97C5-4924-A6F6-565025CB5DDF}" type="presParOf" srcId="{1DEF57E3-9E07-4C9D-A127-AF25F0E86BD0}" destId="{B45F85C6-374C-42A0-95C2-3D73E8DCFC3A}" srcOrd="2" destOrd="0" presId="urn:microsoft.com/office/officeart/2005/8/layout/hProcess11"/>
    <dgm:cxn modelId="{2C2AFD1F-0B6F-429F-9CB7-A9FBEB60F4AA}" type="presParOf" srcId="{71EFEB8C-8957-4DE4-811A-661CD014F78E}" destId="{E3DD4FFE-072C-4AC6-8BCB-6C2B63CFD318}" srcOrd="9" destOrd="0" presId="urn:microsoft.com/office/officeart/2005/8/layout/hProcess11"/>
    <dgm:cxn modelId="{35843F9B-92B9-442A-B043-6733CF26D1D2}" type="presParOf" srcId="{71EFEB8C-8957-4DE4-811A-661CD014F78E}" destId="{E76AB284-5715-4CD8-964F-7C25A210DAC4}" srcOrd="10" destOrd="0" presId="urn:microsoft.com/office/officeart/2005/8/layout/hProcess11"/>
    <dgm:cxn modelId="{E8E0DB00-5265-4738-BA17-773109DA49F4}" type="presParOf" srcId="{E76AB284-5715-4CD8-964F-7C25A210DAC4}" destId="{51B8F644-6F64-44FB-B43E-DF946F437D06}" srcOrd="0" destOrd="0" presId="urn:microsoft.com/office/officeart/2005/8/layout/hProcess11"/>
    <dgm:cxn modelId="{51F4B352-D076-4D17-9FEB-122401C1478E}" type="presParOf" srcId="{E76AB284-5715-4CD8-964F-7C25A210DAC4}" destId="{1B80DAE1-B6E9-46F2-BDD8-0BBF92CD71FA}" srcOrd="1" destOrd="0" presId="urn:microsoft.com/office/officeart/2005/8/layout/hProcess11"/>
    <dgm:cxn modelId="{4A859109-20BA-4B2C-ADAF-5269421AA1ED}" type="presParOf" srcId="{E76AB284-5715-4CD8-964F-7C25A210DAC4}" destId="{EDA0E427-AFDA-4F0A-95F4-D106D2DF7DF0}" srcOrd="2" destOrd="0" presId="urn:microsoft.com/office/officeart/2005/8/layout/hProcess11"/>
    <dgm:cxn modelId="{4183F256-337B-461B-BB17-6B849BBABA4B}" type="presParOf" srcId="{71EFEB8C-8957-4DE4-811A-661CD014F78E}" destId="{5DAF4B3C-5A8A-4845-A2BD-016CCDB31C83}" srcOrd="11" destOrd="0" presId="urn:microsoft.com/office/officeart/2005/8/layout/hProcess11"/>
    <dgm:cxn modelId="{E85F8DDD-EFE7-4D31-93C9-8D3324104E1A}" type="presParOf" srcId="{71EFEB8C-8957-4DE4-811A-661CD014F78E}" destId="{7454FE20-39FA-4779-A2A9-D0478FDC197F}" srcOrd="12" destOrd="0" presId="urn:microsoft.com/office/officeart/2005/8/layout/hProcess11"/>
    <dgm:cxn modelId="{C6A8ABD0-93B4-4F28-9F3B-DA7D8DFE7562}" type="presParOf" srcId="{7454FE20-39FA-4779-A2A9-D0478FDC197F}" destId="{6C149364-D32E-478F-A694-9E5F49F892BA}" srcOrd="0" destOrd="0" presId="urn:microsoft.com/office/officeart/2005/8/layout/hProcess11"/>
    <dgm:cxn modelId="{0220BC8E-A1CC-4CF1-B736-D0FA973CB6F9}" type="presParOf" srcId="{7454FE20-39FA-4779-A2A9-D0478FDC197F}" destId="{E4118B67-FEC6-4432-A707-1B0CFDC8C73F}" srcOrd="1" destOrd="0" presId="urn:microsoft.com/office/officeart/2005/8/layout/hProcess11"/>
    <dgm:cxn modelId="{4CB2C6EF-7D57-4583-ACE7-BA62D9E814DD}" type="presParOf" srcId="{7454FE20-39FA-4779-A2A9-D0478FDC197F}" destId="{5D84C2EC-38B3-4FF7-A197-FFF78966BB2C}" srcOrd="2" destOrd="0" presId="urn:microsoft.com/office/officeart/2005/8/layout/hProcess11"/>
    <dgm:cxn modelId="{54CADABA-285A-4CA8-A4E2-5612C8E10AD8}" type="presParOf" srcId="{71EFEB8C-8957-4DE4-811A-661CD014F78E}" destId="{EA3FA094-CC02-400E-ABA9-A6D773018992}" srcOrd="13" destOrd="0" presId="urn:microsoft.com/office/officeart/2005/8/layout/hProcess11"/>
    <dgm:cxn modelId="{7AC33B66-8EA0-4F94-A54B-A0AECDA97F54}" type="presParOf" srcId="{71EFEB8C-8957-4DE4-811A-661CD014F78E}" destId="{F336C578-8F96-4CBC-90BD-8501D025CF60}" srcOrd="14" destOrd="0" presId="urn:microsoft.com/office/officeart/2005/8/layout/hProcess11"/>
    <dgm:cxn modelId="{2DEBDA8A-7B39-498B-9D10-417F59DF9202}" type="presParOf" srcId="{F336C578-8F96-4CBC-90BD-8501D025CF60}" destId="{D3DFE56B-664C-4947-B9CB-B124CF8B0D76}" srcOrd="0" destOrd="0" presId="urn:microsoft.com/office/officeart/2005/8/layout/hProcess11"/>
    <dgm:cxn modelId="{F59E006B-5C6F-4B48-B9D0-0FF81BF6D841}" type="presParOf" srcId="{F336C578-8F96-4CBC-90BD-8501D025CF60}" destId="{E43DBD0F-AB05-4306-BD75-087D4CEED1DF}" srcOrd="1" destOrd="0" presId="urn:microsoft.com/office/officeart/2005/8/layout/hProcess11"/>
    <dgm:cxn modelId="{4E616987-FA50-4837-B09C-9AEE7CA482D7}" type="presParOf" srcId="{F336C578-8F96-4CBC-90BD-8501D025CF60}" destId="{D98EACB9-E4D4-4CC1-8893-D8C9C8267686}" srcOrd="2" destOrd="0" presId="urn:microsoft.com/office/officeart/2005/8/layout/hProcess11"/>
    <dgm:cxn modelId="{4AF14B3B-191B-4371-A573-51DC94029415}" type="presParOf" srcId="{71EFEB8C-8957-4DE4-811A-661CD014F78E}" destId="{9D3F4E41-4100-4081-8001-775783565C36}" srcOrd="15" destOrd="0" presId="urn:microsoft.com/office/officeart/2005/8/layout/hProcess11"/>
    <dgm:cxn modelId="{6B5234E4-301C-4618-A39B-B8C604B9E7A4}" type="presParOf" srcId="{71EFEB8C-8957-4DE4-811A-661CD014F78E}" destId="{B4A940F0-96FD-4671-884F-6A5969B0CE20}" srcOrd="16" destOrd="0" presId="urn:microsoft.com/office/officeart/2005/8/layout/hProcess11"/>
    <dgm:cxn modelId="{1021B1AA-BBFE-4EDA-BA08-21461A0131DA}" type="presParOf" srcId="{B4A940F0-96FD-4671-884F-6A5969B0CE20}" destId="{816781EC-217B-4CE4-8652-96E3436C808B}" srcOrd="0" destOrd="0" presId="urn:microsoft.com/office/officeart/2005/8/layout/hProcess11"/>
    <dgm:cxn modelId="{65382676-8BD5-41A4-A216-0D67C557EE9B}" type="presParOf" srcId="{B4A940F0-96FD-4671-884F-6A5969B0CE20}" destId="{D73CDF63-461D-4729-9E50-78704AFC1B6B}" srcOrd="1" destOrd="0" presId="urn:microsoft.com/office/officeart/2005/8/layout/hProcess11"/>
    <dgm:cxn modelId="{51439906-7704-46B5-BFC5-21520D05FB13}" type="presParOf" srcId="{B4A940F0-96FD-4671-884F-6A5969B0CE20}" destId="{55D37F99-0632-4B63-9AE8-F10634C0B7B1}" srcOrd="2" destOrd="0" presId="urn:microsoft.com/office/officeart/2005/8/layout/hProcess11"/>
    <dgm:cxn modelId="{16327A62-C386-44CD-B0BF-946DC4792CF7}" type="presParOf" srcId="{71EFEB8C-8957-4DE4-811A-661CD014F78E}" destId="{BCBDC945-99E3-49AD-AA28-A5E5BFE5817D}" srcOrd="17" destOrd="0" presId="urn:microsoft.com/office/officeart/2005/8/layout/hProcess11"/>
    <dgm:cxn modelId="{DD3C4F97-F5B5-49B1-A6DF-8E1611D47DA1}" type="presParOf" srcId="{71EFEB8C-8957-4DE4-811A-661CD014F78E}" destId="{B881430B-3321-47F5-B063-A8BD7318DF87}" srcOrd="18" destOrd="0" presId="urn:microsoft.com/office/officeart/2005/8/layout/hProcess11"/>
    <dgm:cxn modelId="{461C6D06-94CF-411B-B382-E7CADC6BB4A0}" type="presParOf" srcId="{B881430B-3321-47F5-B063-A8BD7318DF87}" destId="{810ED47B-E93A-48FE-BD3B-8E27F44235C0}" srcOrd="0" destOrd="0" presId="urn:microsoft.com/office/officeart/2005/8/layout/hProcess11"/>
    <dgm:cxn modelId="{49E5D6D2-2F1A-4558-8E84-4F83FAE8D0D0}" type="presParOf" srcId="{B881430B-3321-47F5-B063-A8BD7318DF87}" destId="{DB4D0ED3-AAB6-4B44-A7FA-C34CFD25CB6E}" srcOrd="1" destOrd="0" presId="urn:microsoft.com/office/officeart/2005/8/layout/hProcess11"/>
    <dgm:cxn modelId="{914ACB65-DAD8-4480-8558-1CCEA0BA3031}" type="presParOf" srcId="{B881430B-3321-47F5-B063-A8BD7318DF87}" destId="{3E660376-DF92-4CB1-892A-A54C63BBEE8B}" srcOrd="2" destOrd="0" presId="urn:microsoft.com/office/officeart/2005/8/layout/hProcess11"/>
    <dgm:cxn modelId="{ADA3EC4A-7D0F-421F-BBA9-7503EAB3CA5B}" type="presParOf" srcId="{71EFEB8C-8957-4DE4-811A-661CD014F78E}" destId="{A1470043-5999-4378-AAF7-0E7573AE00C4}" srcOrd="19" destOrd="0" presId="urn:microsoft.com/office/officeart/2005/8/layout/hProcess11"/>
    <dgm:cxn modelId="{7F25C94A-90B3-40E7-A82C-CDB57CF2E52B}" type="presParOf" srcId="{71EFEB8C-8957-4DE4-811A-661CD014F78E}" destId="{4243FF06-9ABF-4D98-930F-629292D7C1C3}" srcOrd="20" destOrd="0" presId="urn:microsoft.com/office/officeart/2005/8/layout/hProcess11"/>
    <dgm:cxn modelId="{F6E4703A-99DF-46B2-A9D2-AF34689C9AFD}" type="presParOf" srcId="{4243FF06-9ABF-4D98-930F-629292D7C1C3}" destId="{5547AF46-6CBF-4F9E-8027-8BABE2AE3C28}" srcOrd="0" destOrd="0" presId="urn:microsoft.com/office/officeart/2005/8/layout/hProcess11"/>
    <dgm:cxn modelId="{FC7D6F88-79C0-48BD-BF5D-A28782EE72E3}" type="presParOf" srcId="{4243FF06-9ABF-4D98-930F-629292D7C1C3}" destId="{508DC324-7D9C-4075-B53C-C0E4D274C4E4}" srcOrd="1" destOrd="0" presId="urn:microsoft.com/office/officeart/2005/8/layout/hProcess11"/>
    <dgm:cxn modelId="{40C593E9-30FC-482C-91E2-012BCE8D4163}" type="presParOf" srcId="{4243FF06-9ABF-4D98-930F-629292D7C1C3}" destId="{90474FBC-7567-4E3C-9D77-3AC53CAA002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28A2E-437C-4F71-8EB3-634043C7D32B}">
      <dsp:nvSpPr>
        <dsp:cNvPr id="0" name=""/>
        <dsp:cNvSpPr/>
      </dsp:nvSpPr>
      <dsp:spPr>
        <a:xfrm>
          <a:off x="344311" y="2635012"/>
          <a:ext cx="12064312" cy="30109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A639E-D06C-4733-9685-A33DB548F7FF}">
      <dsp:nvSpPr>
        <dsp:cNvPr id="0" name=""/>
        <dsp:cNvSpPr/>
      </dsp:nvSpPr>
      <dsp:spPr>
        <a:xfrm>
          <a:off x="153785" y="240618"/>
          <a:ext cx="948174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Collection</a:t>
          </a:r>
          <a:endParaRPr lang="en-IN" sz="1400" b="1" kern="1200" dirty="0"/>
        </a:p>
      </dsp:txBody>
      <dsp:txXfrm>
        <a:off x="153785" y="240618"/>
        <a:ext cx="948174" cy="3317506"/>
      </dsp:txXfrm>
    </dsp:sp>
    <dsp:sp modelId="{CDA60A3A-8450-4716-AA5B-D17AF8771E16}">
      <dsp:nvSpPr>
        <dsp:cNvPr id="0" name=""/>
        <dsp:cNvSpPr/>
      </dsp:nvSpPr>
      <dsp:spPr>
        <a:xfrm>
          <a:off x="212766" y="3732195"/>
          <a:ext cx="829376" cy="8293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FA1C2-2493-4140-9C86-11516189CC06}">
      <dsp:nvSpPr>
        <dsp:cNvPr id="0" name=""/>
        <dsp:cNvSpPr/>
      </dsp:nvSpPr>
      <dsp:spPr>
        <a:xfrm>
          <a:off x="1168568" y="4680272"/>
          <a:ext cx="1303417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Validation</a:t>
          </a:r>
          <a:endParaRPr lang="en-IN" sz="1400" b="1" kern="1200" dirty="0"/>
        </a:p>
      </dsp:txBody>
      <dsp:txXfrm>
        <a:off x="1168568" y="4680272"/>
        <a:ext cx="1303417" cy="3317506"/>
      </dsp:txXfrm>
    </dsp:sp>
    <dsp:sp modelId="{6A76A373-A0DF-48C6-99CE-04A3BA9DD1F2}">
      <dsp:nvSpPr>
        <dsp:cNvPr id="0" name=""/>
        <dsp:cNvSpPr/>
      </dsp:nvSpPr>
      <dsp:spPr>
        <a:xfrm>
          <a:off x="1385971" y="3732195"/>
          <a:ext cx="829376" cy="829376"/>
        </a:xfrm>
        <a:prstGeom prst="ellipse">
          <a:avLst/>
        </a:prstGeom>
        <a:solidFill>
          <a:schemeClr val="accent3">
            <a:hueOff val="-919016"/>
            <a:satOff val="694"/>
            <a:lumOff val="1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E9B8B-90FD-4697-AA83-FC4533893F02}">
      <dsp:nvSpPr>
        <dsp:cNvPr id="0" name=""/>
        <dsp:cNvSpPr/>
      </dsp:nvSpPr>
      <dsp:spPr>
        <a:xfrm>
          <a:off x="2515630" y="240618"/>
          <a:ext cx="948174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Cleaning</a:t>
          </a:r>
          <a:endParaRPr lang="en-IN" sz="1400" b="1" kern="1200" dirty="0"/>
        </a:p>
      </dsp:txBody>
      <dsp:txXfrm>
        <a:off x="2515630" y="240618"/>
        <a:ext cx="948174" cy="3317506"/>
      </dsp:txXfrm>
    </dsp:sp>
    <dsp:sp modelId="{F3B618CD-EF6B-46BC-9B2D-4725E5F8DBE5}">
      <dsp:nvSpPr>
        <dsp:cNvPr id="0" name=""/>
        <dsp:cNvSpPr/>
      </dsp:nvSpPr>
      <dsp:spPr>
        <a:xfrm>
          <a:off x="2559175" y="3732195"/>
          <a:ext cx="829376" cy="829376"/>
        </a:xfrm>
        <a:prstGeom prst="ellipse">
          <a:avLst/>
        </a:prstGeom>
        <a:solidFill>
          <a:schemeClr val="accent3">
            <a:hueOff val="-1838032"/>
            <a:satOff val="1388"/>
            <a:lumOff val="2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68F6F-66F0-4B59-9CBC-440734E0F522}">
      <dsp:nvSpPr>
        <dsp:cNvPr id="0" name=""/>
        <dsp:cNvSpPr/>
      </dsp:nvSpPr>
      <dsp:spPr>
        <a:xfrm>
          <a:off x="3486617" y="4680272"/>
          <a:ext cx="948174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Preparation</a:t>
          </a:r>
          <a:endParaRPr lang="en-IN" sz="1400" b="1" kern="1200" dirty="0"/>
        </a:p>
      </dsp:txBody>
      <dsp:txXfrm>
        <a:off x="3486617" y="4680272"/>
        <a:ext cx="948174" cy="3317506"/>
      </dsp:txXfrm>
    </dsp:sp>
    <dsp:sp modelId="{2DD9AC6C-0402-40ED-913B-60FF081F370F}">
      <dsp:nvSpPr>
        <dsp:cNvPr id="0" name=""/>
        <dsp:cNvSpPr/>
      </dsp:nvSpPr>
      <dsp:spPr>
        <a:xfrm>
          <a:off x="3554758" y="3732195"/>
          <a:ext cx="829376" cy="829376"/>
        </a:xfrm>
        <a:prstGeom prst="ellipse">
          <a:avLst/>
        </a:prstGeom>
        <a:solidFill>
          <a:schemeClr val="accent3">
            <a:hueOff val="-2757049"/>
            <a:satOff val="2082"/>
            <a:lumOff val="39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BFFC1-8986-43C1-9C25-CB3D3AD536E6}">
      <dsp:nvSpPr>
        <dsp:cNvPr id="0" name=""/>
        <dsp:cNvSpPr/>
      </dsp:nvSpPr>
      <dsp:spPr>
        <a:xfrm>
          <a:off x="4443372" y="240618"/>
          <a:ext cx="948174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Analyzing the problem</a:t>
          </a:r>
          <a:endParaRPr lang="en-IN" sz="1400" b="1" kern="1200" dirty="0"/>
        </a:p>
      </dsp:txBody>
      <dsp:txXfrm>
        <a:off x="4443372" y="240618"/>
        <a:ext cx="948174" cy="3317506"/>
      </dsp:txXfrm>
    </dsp:sp>
    <dsp:sp modelId="{92F1B517-CB81-496E-892E-47C106F11B9E}">
      <dsp:nvSpPr>
        <dsp:cNvPr id="0" name=""/>
        <dsp:cNvSpPr/>
      </dsp:nvSpPr>
      <dsp:spPr>
        <a:xfrm>
          <a:off x="4550341" y="3732195"/>
          <a:ext cx="829376" cy="829376"/>
        </a:xfrm>
        <a:prstGeom prst="ellipse">
          <a:avLst/>
        </a:prstGeom>
        <a:solidFill>
          <a:schemeClr val="accent3">
            <a:hueOff val="-3676065"/>
            <a:satOff val="2776"/>
            <a:lumOff val="5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8F644-6F64-44FB-B43E-DF946F437D06}">
      <dsp:nvSpPr>
        <dsp:cNvPr id="0" name=""/>
        <dsp:cNvSpPr/>
      </dsp:nvSpPr>
      <dsp:spPr>
        <a:xfrm>
          <a:off x="5501866" y="4680272"/>
          <a:ext cx="948174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Selecting Features</a:t>
          </a:r>
          <a:endParaRPr lang="en-IN" sz="1400" b="1" kern="1200" dirty="0"/>
        </a:p>
      </dsp:txBody>
      <dsp:txXfrm>
        <a:off x="5501866" y="4680272"/>
        <a:ext cx="948174" cy="3317506"/>
      </dsp:txXfrm>
    </dsp:sp>
    <dsp:sp modelId="{1B80DAE1-B6E9-46F2-BDD8-0BBF92CD71FA}">
      <dsp:nvSpPr>
        <dsp:cNvPr id="0" name=""/>
        <dsp:cNvSpPr/>
      </dsp:nvSpPr>
      <dsp:spPr>
        <a:xfrm>
          <a:off x="5545924" y="3732195"/>
          <a:ext cx="829376" cy="829376"/>
        </a:xfrm>
        <a:prstGeom prst="ellipse">
          <a:avLst/>
        </a:prstGeom>
        <a:solidFill>
          <a:schemeClr val="accent3">
            <a:hueOff val="-4595081"/>
            <a:satOff val="3470"/>
            <a:lumOff val="6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49364-D32E-478F-A694-9E5F49F892BA}">
      <dsp:nvSpPr>
        <dsp:cNvPr id="0" name=""/>
        <dsp:cNvSpPr/>
      </dsp:nvSpPr>
      <dsp:spPr>
        <a:xfrm>
          <a:off x="6493410" y="290331"/>
          <a:ext cx="1090343" cy="329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Finding correlation</a:t>
          </a:r>
          <a:endParaRPr lang="en-IN" sz="1400" b="1" kern="1200" dirty="0"/>
        </a:p>
      </dsp:txBody>
      <dsp:txXfrm>
        <a:off x="6493410" y="290331"/>
        <a:ext cx="1090343" cy="3291829"/>
      </dsp:txXfrm>
    </dsp:sp>
    <dsp:sp modelId="{E4118B67-FEC6-4432-A707-1B0CFDC8C73F}">
      <dsp:nvSpPr>
        <dsp:cNvPr id="0" name=""/>
        <dsp:cNvSpPr/>
      </dsp:nvSpPr>
      <dsp:spPr>
        <a:xfrm>
          <a:off x="6612591" y="3725775"/>
          <a:ext cx="829376" cy="829376"/>
        </a:xfrm>
        <a:prstGeom prst="ellipse">
          <a:avLst/>
        </a:prstGeom>
        <a:solidFill>
          <a:schemeClr val="accent3">
            <a:hueOff val="-5514098"/>
            <a:satOff val="4164"/>
            <a:lumOff val="7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FE56B-664C-4947-B9CB-B124CF8B0D76}">
      <dsp:nvSpPr>
        <dsp:cNvPr id="0" name=""/>
        <dsp:cNvSpPr/>
      </dsp:nvSpPr>
      <dsp:spPr>
        <a:xfrm>
          <a:off x="7619860" y="4696328"/>
          <a:ext cx="948174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Choosing algorithm</a:t>
          </a:r>
          <a:endParaRPr lang="en-IN" sz="1400" b="1" kern="1200" dirty="0"/>
        </a:p>
      </dsp:txBody>
      <dsp:txXfrm>
        <a:off x="7619860" y="4696328"/>
        <a:ext cx="948174" cy="3317506"/>
      </dsp:txXfrm>
    </dsp:sp>
    <dsp:sp modelId="{E43DBD0F-AB05-4306-BD75-087D4CEED1DF}">
      <dsp:nvSpPr>
        <dsp:cNvPr id="0" name=""/>
        <dsp:cNvSpPr/>
      </dsp:nvSpPr>
      <dsp:spPr>
        <a:xfrm>
          <a:off x="7679259" y="3732195"/>
          <a:ext cx="829376" cy="829376"/>
        </a:xfrm>
        <a:prstGeom prst="ellipse">
          <a:avLst/>
        </a:prstGeom>
        <a:solidFill>
          <a:schemeClr val="accent3">
            <a:hueOff val="-6433114"/>
            <a:satOff val="4858"/>
            <a:lumOff val="91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781EC-217B-4CE4-8652-96E3436C808B}">
      <dsp:nvSpPr>
        <dsp:cNvPr id="0" name=""/>
        <dsp:cNvSpPr/>
      </dsp:nvSpPr>
      <dsp:spPr>
        <a:xfrm>
          <a:off x="8584912" y="364726"/>
          <a:ext cx="948174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Building model</a:t>
          </a:r>
          <a:endParaRPr lang="en-IN" sz="1400" b="1" kern="1200" dirty="0"/>
        </a:p>
      </dsp:txBody>
      <dsp:txXfrm>
        <a:off x="8584912" y="364726"/>
        <a:ext cx="948174" cy="3317506"/>
      </dsp:txXfrm>
    </dsp:sp>
    <dsp:sp modelId="{D73CDF63-461D-4729-9E50-78704AFC1B6B}">
      <dsp:nvSpPr>
        <dsp:cNvPr id="0" name=""/>
        <dsp:cNvSpPr/>
      </dsp:nvSpPr>
      <dsp:spPr>
        <a:xfrm>
          <a:off x="8674841" y="3732195"/>
          <a:ext cx="829376" cy="829376"/>
        </a:xfrm>
        <a:prstGeom prst="ellipse">
          <a:avLst/>
        </a:prstGeom>
        <a:solidFill>
          <a:schemeClr val="accent3">
            <a:hueOff val="-7352130"/>
            <a:satOff val="5552"/>
            <a:lumOff val="10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ED47B-E93A-48FE-BD3B-8E27F44235C0}">
      <dsp:nvSpPr>
        <dsp:cNvPr id="0" name=""/>
        <dsp:cNvSpPr/>
      </dsp:nvSpPr>
      <dsp:spPr>
        <a:xfrm>
          <a:off x="9626367" y="4680272"/>
          <a:ext cx="948174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Training the model</a:t>
          </a:r>
          <a:endParaRPr lang="en-IN" sz="1400" b="1" kern="1200" dirty="0"/>
        </a:p>
      </dsp:txBody>
      <dsp:txXfrm>
        <a:off x="9626367" y="4680272"/>
        <a:ext cx="948174" cy="3317506"/>
      </dsp:txXfrm>
    </dsp:sp>
    <dsp:sp modelId="{DB4D0ED3-AAB6-4B44-A7FA-C34CFD25CB6E}">
      <dsp:nvSpPr>
        <dsp:cNvPr id="0" name=""/>
        <dsp:cNvSpPr/>
      </dsp:nvSpPr>
      <dsp:spPr>
        <a:xfrm>
          <a:off x="9670424" y="3732195"/>
          <a:ext cx="829376" cy="829376"/>
        </a:xfrm>
        <a:prstGeom prst="ellipse">
          <a:avLst/>
        </a:prstGeom>
        <a:solidFill>
          <a:schemeClr val="accent3">
            <a:hueOff val="-8271146"/>
            <a:satOff val="6246"/>
            <a:lumOff val="118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7AF46-6CBF-4F9E-8027-8BABE2AE3C28}">
      <dsp:nvSpPr>
        <dsp:cNvPr id="0" name=""/>
        <dsp:cNvSpPr/>
      </dsp:nvSpPr>
      <dsp:spPr>
        <a:xfrm>
          <a:off x="10654975" y="364726"/>
          <a:ext cx="948174" cy="331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Testing the model</a:t>
          </a:r>
          <a:endParaRPr lang="en-IN" sz="1400" b="1" kern="1200" dirty="0"/>
        </a:p>
      </dsp:txBody>
      <dsp:txXfrm>
        <a:off x="10654975" y="364726"/>
        <a:ext cx="948174" cy="3317506"/>
      </dsp:txXfrm>
    </dsp:sp>
    <dsp:sp modelId="{508DC324-7D9C-4075-B53C-C0E4D274C4E4}">
      <dsp:nvSpPr>
        <dsp:cNvPr id="0" name=""/>
        <dsp:cNvSpPr/>
      </dsp:nvSpPr>
      <dsp:spPr>
        <a:xfrm>
          <a:off x="10666007" y="3732195"/>
          <a:ext cx="829376" cy="829376"/>
        </a:xfrm>
        <a:prstGeom prst="ellipse">
          <a:avLst/>
        </a:prstGeom>
        <a:solidFill>
          <a:schemeClr val="accent3">
            <a:hueOff val="-9190162"/>
            <a:satOff val="6940"/>
            <a:lumOff val="13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3827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Diabetes Analysis And Prediction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45275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B5BCBA-7F41-4CBF-82D1-A0012AEEBCC1}"/>
              </a:ext>
            </a:extLst>
          </p:cNvPr>
          <p:cNvSpPr txBox="1"/>
          <p:nvPr/>
        </p:nvSpPr>
        <p:spPr>
          <a:xfrm>
            <a:off x="9414345" y="5915770"/>
            <a:ext cx="2649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By: Atman Mishra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Name: Lone Wolf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67200" y="190500"/>
            <a:ext cx="3705726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Steps for Data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35F2CC-D48D-46B3-87B3-599AC1C9E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772952"/>
              </p:ext>
            </p:extLst>
          </p:nvPr>
        </p:nvGraphicFramePr>
        <p:xfrm>
          <a:off x="-216569" y="-1251285"/>
          <a:ext cx="12673263" cy="8293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6151A34F-A90D-417B-B6BA-8EC138B6D987}"/>
              </a:ext>
            </a:extLst>
          </p:cNvPr>
          <p:cNvSpPr/>
          <p:nvPr/>
        </p:nvSpPr>
        <p:spPr>
          <a:xfrm rot="10800000">
            <a:off x="7748334" y="4030487"/>
            <a:ext cx="3545308" cy="1485893"/>
          </a:xfrm>
          <a:prstGeom prst="curvedDownArrow">
            <a:avLst>
              <a:gd name="adj1" fmla="val 13814"/>
              <a:gd name="adj2" fmla="val 37400"/>
              <a:gd name="adj3" fmla="val 3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50F12-81CE-4F6B-95CE-7FD99ABBE04A}"/>
              </a:ext>
            </a:extLst>
          </p:cNvPr>
          <p:cNvSpPr txBox="1"/>
          <p:nvPr/>
        </p:nvSpPr>
        <p:spPr>
          <a:xfrm>
            <a:off x="8602579" y="4460794"/>
            <a:ext cx="2181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Repeat if desired accuracy is not achieved</a:t>
            </a:r>
            <a:endParaRPr lang="en-IN" b="1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9449C6-958C-4679-97B4-35DB9979F4C7}"/>
              </a:ext>
            </a:extLst>
          </p:cNvPr>
          <p:cNvSpPr txBox="1"/>
          <p:nvPr/>
        </p:nvSpPr>
        <p:spPr>
          <a:xfrm>
            <a:off x="8602579" y="5516381"/>
            <a:ext cx="2181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Choosing different algorithm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 of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Diabetes Dataset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4059774C-DA26-4AC6-8B9A-00AFD1776DD1}"/>
              </a:ext>
            </a:extLst>
          </p:cNvPr>
          <p:cNvSpPr/>
          <p:nvPr/>
        </p:nvSpPr>
        <p:spPr>
          <a:xfrm>
            <a:off x="228599" y="1178723"/>
            <a:ext cx="477253" cy="27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F655B-4040-4A1E-8394-C9C8868DD39E}"/>
              </a:ext>
            </a:extLst>
          </p:cNvPr>
          <p:cNvSpPr txBox="1"/>
          <p:nvPr/>
        </p:nvSpPr>
        <p:spPr>
          <a:xfrm>
            <a:off x="705852" y="931302"/>
            <a:ext cx="10627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This project is a Binary classification problem., where the model has to predict “positive” </a:t>
            </a: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Or “negative”, by relating the outcome variable with the different symptoms.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BCDE0-DC69-4AC8-BB9D-56BC77DC9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8" t="18667" r="36087" b="18608"/>
          <a:stretch/>
        </p:blipFill>
        <p:spPr>
          <a:xfrm>
            <a:off x="699734" y="1797889"/>
            <a:ext cx="2473893" cy="2323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0BB38E-55E7-4A37-8551-6B092A037F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8" t="23304" r="36935" b="14261"/>
          <a:stretch/>
        </p:blipFill>
        <p:spPr>
          <a:xfrm>
            <a:off x="3732132" y="3250210"/>
            <a:ext cx="2429286" cy="2323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5FB140-4745-4BED-92C3-8E4D9C69DD64}"/>
              </a:ext>
            </a:extLst>
          </p:cNvPr>
          <p:cNvSpPr txBox="1"/>
          <p:nvPr/>
        </p:nvSpPr>
        <p:spPr>
          <a:xfrm>
            <a:off x="1051356" y="4122166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Age Distribution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E5814F-94D9-42F5-8E9F-20D9576E5D0C}"/>
              </a:ext>
            </a:extLst>
          </p:cNvPr>
          <p:cNvSpPr txBox="1"/>
          <p:nvPr/>
        </p:nvSpPr>
        <p:spPr>
          <a:xfrm>
            <a:off x="3889102" y="5557366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Gender Distribution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A6EA01-2F14-4EFC-9228-EC775E83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89" y="1803222"/>
            <a:ext cx="2473893" cy="240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5FF8945-AB07-4C03-9F49-2B3AF121BE3A}"/>
              </a:ext>
            </a:extLst>
          </p:cNvPr>
          <p:cNvSpPr txBox="1"/>
          <p:nvPr/>
        </p:nvSpPr>
        <p:spPr>
          <a:xfrm>
            <a:off x="6944775" y="4110378"/>
            <a:ext cx="2363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Diabetic person as per 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Age group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055100-A53E-4B54-AFC0-D3D8D713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668" y="2747622"/>
            <a:ext cx="2497076" cy="25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3367011-5511-4A8D-B058-F90FF178F641}"/>
              </a:ext>
            </a:extLst>
          </p:cNvPr>
          <p:cNvSpPr txBox="1"/>
          <p:nvPr/>
        </p:nvSpPr>
        <p:spPr>
          <a:xfrm>
            <a:off x="9770195" y="5229661"/>
            <a:ext cx="202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Percentage of male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And female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A002B-2687-48F4-8748-348D9B97AD06}"/>
              </a:ext>
            </a:extLst>
          </p:cNvPr>
          <p:cNvSpPr txBox="1"/>
          <p:nvPr/>
        </p:nvSpPr>
        <p:spPr>
          <a:xfrm>
            <a:off x="7091394" y="373090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Negative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FD03F-B7B2-422A-93FD-6893CBC9B1E7}"/>
              </a:ext>
            </a:extLst>
          </p:cNvPr>
          <p:cNvSpPr txBox="1"/>
          <p:nvPr/>
        </p:nvSpPr>
        <p:spPr>
          <a:xfrm>
            <a:off x="8220867" y="3730899"/>
            <a:ext cx="664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Positive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2868DC-3388-4B21-9632-62017C2F2874}"/>
              </a:ext>
            </a:extLst>
          </p:cNvPr>
          <p:cNvSpPr txBox="1"/>
          <p:nvPr/>
        </p:nvSpPr>
        <p:spPr>
          <a:xfrm>
            <a:off x="4185028" y="5313426"/>
            <a:ext cx="76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Negative</a:t>
            </a:r>
            <a:endParaRPr lang="en-IN" sz="105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0EA5D-70D2-4DC9-934D-7C915D94FBCA}"/>
              </a:ext>
            </a:extLst>
          </p:cNvPr>
          <p:cNvSpPr txBox="1"/>
          <p:nvPr/>
        </p:nvSpPr>
        <p:spPr>
          <a:xfrm>
            <a:off x="5334253" y="5339988"/>
            <a:ext cx="76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Positive</a:t>
            </a:r>
            <a:endParaRPr lang="en-IN" sz="105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401FB6-8531-4EAC-8ECA-6F0D01029798}"/>
              </a:ext>
            </a:extLst>
          </p:cNvPr>
          <p:cNvSpPr txBox="1"/>
          <p:nvPr/>
        </p:nvSpPr>
        <p:spPr>
          <a:xfrm>
            <a:off x="10313886" y="3584013"/>
            <a:ext cx="76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63.08 %</a:t>
            </a:r>
            <a:endParaRPr lang="en-IN" sz="105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3ED02C-3759-4371-B759-6AD21025D771}"/>
              </a:ext>
            </a:extLst>
          </p:cNvPr>
          <p:cNvSpPr txBox="1"/>
          <p:nvPr/>
        </p:nvSpPr>
        <p:spPr>
          <a:xfrm>
            <a:off x="10605946" y="4271188"/>
            <a:ext cx="76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36.92 % </a:t>
            </a:r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Characteristics of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B76131-0CBA-4806-893E-6D9AA0510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" y="628154"/>
            <a:ext cx="3861011" cy="3438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40ABD-412D-46E8-83B5-240C24005CD7}"/>
              </a:ext>
            </a:extLst>
          </p:cNvPr>
          <p:cNvSpPr txBox="1"/>
          <p:nvPr/>
        </p:nvSpPr>
        <p:spPr>
          <a:xfrm>
            <a:off x="4086225" y="1030729"/>
            <a:ext cx="787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This is the Correlation of different features with the outcome variable i.e. the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class feature variable in the dataset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0A5922-FD18-45C7-9D66-A05E4E65C920}"/>
              </a:ext>
            </a:extLst>
          </p:cNvPr>
          <p:cNvSpPr txBox="1"/>
          <p:nvPr/>
        </p:nvSpPr>
        <p:spPr>
          <a:xfrm>
            <a:off x="4086224" y="1740749"/>
            <a:ext cx="526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lighter the section is, more is the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16BBAB-2696-42BE-80DC-A6B912DFFAA2}"/>
              </a:ext>
            </a:extLst>
          </p:cNvPr>
          <p:cNvSpPr txBox="1"/>
          <p:nvPr/>
        </p:nvSpPr>
        <p:spPr>
          <a:xfrm>
            <a:off x="4351564" y="2652859"/>
            <a:ext cx="6999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See this row, the class has high correlation with “Polyuria”, “Polydipsia”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next highest correlation is “Sudden weight loss”, “partial paresis”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02E8105-4AC5-43E4-9AC9-A02E3FBD98CC}"/>
              </a:ext>
            </a:extLst>
          </p:cNvPr>
          <p:cNvCxnSpPr/>
          <p:nvPr/>
        </p:nvCxnSpPr>
        <p:spPr>
          <a:xfrm flipV="1">
            <a:off x="3437164" y="2841171"/>
            <a:ext cx="914400" cy="587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DCB9F0-8AA5-4CAE-94AE-1B17127A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144" y="3716944"/>
            <a:ext cx="3899125" cy="282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300C2B4-3149-49F8-B6BC-01B4E31A72ED}"/>
              </a:ext>
            </a:extLst>
          </p:cNvPr>
          <p:cNvSpPr txBox="1"/>
          <p:nvPr/>
        </p:nvSpPr>
        <p:spPr>
          <a:xfrm>
            <a:off x="203101" y="3907913"/>
            <a:ext cx="7648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This is the final performance comparison of different ML algorithms for classification problem</a:t>
            </a:r>
          </a:p>
          <a:p>
            <a:pPr algn="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Used  algorithms are given such as: Naïve Bayes, Logistic Regression, KNN, etc.</a:t>
            </a:r>
          </a:p>
          <a:p>
            <a:pPr algn="r"/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As per the comparison plot, Almost every algorithm has 80% + accuracy</a:t>
            </a:r>
          </a:p>
          <a:p>
            <a:pPr algn="r"/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“Decision Tree”, “Random Forest” holds the highest amount of accuracy of 96.1% accuracy  </a:t>
            </a:r>
          </a:p>
          <a:p>
            <a:pPr algn="r"/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63</TotalTime>
  <Words>260</Words>
  <Application>Microsoft Office PowerPoint</Application>
  <PresentationFormat>Widescreen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 Light</vt:lpstr>
      <vt:lpstr>Office Theme</vt:lpstr>
      <vt:lpstr>Diabetes Analysis And Prediction</vt:lpstr>
      <vt:lpstr>Project analysis slide 2</vt:lpstr>
      <vt:lpstr>Project analysis slide 3</vt:lpstr>
      <vt:lpstr>Project analysis slide 4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Analysis And Prediction</dc:title>
  <dc:creator>Atman Mishra</dc:creator>
  <cp:lastModifiedBy>Atman Mishra</cp:lastModifiedBy>
  <cp:revision>1</cp:revision>
  <dcterms:created xsi:type="dcterms:W3CDTF">2022-01-07T01:39:20Z</dcterms:created>
  <dcterms:modified xsi:type="dcterms:W3CDTF">2022-01-07T02:43:13Z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