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82" r:id="rId3"/>
    <p:sldId id="283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B9E390-2B14-4F85-9718-B502EF0DA6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25C4608-6769-476E-95B3-C240B5E038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9F04AA-3C13-4F16-A6FF-30186E424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5B8CC-8948-4C6E-AB1D-44C1553DBD81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864CFD-4E82-4940-B854-EAD6995B5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F3E7B3-2DD6-44F3-BA2A-4A8091594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B25BB-54A2-4CBF-AECD-9A855A9AA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341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7F8758-B35C-405C-99B8-CCD405D2D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95D88DD-5E9F-4491-AB0A-1E801FC6E5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BBAB1A-8D3A-495D-9EFB-3B42535A6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5B8CC-8948-4C6E-AB1D-44C1553DBD81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71C999-F798-4F05-BB92-AC23C6801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7EB257-9F7D-48DB-9306-52B1947B1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B25BB-54A2-4CBF-AECD-9A855A9AA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749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0F331E7-093C-4047-8B64-DC117BEB3E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7C8CC64-1909-484C-B93B-9B6A84934B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D547F8-4DAA-4246-8350-31B8DBE62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5B8CC-8948-4C6E-AB1D-44C1553DBD81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293D6E-F369-4FFF-83EE-5B7F0850E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EB8159-EDCE-4245-B4F1-1420DB05C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B25BB-54A2-4CBF-AECD-9A855A9AA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678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3A9895-933D-4FBB-8054-C2912941F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0142A5-8C8D-4CCC-863F-14B1A073AE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003470-BEC7-44B1-8F03-B9C5AFC4A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5B8CC-8948-4C6E-AB1D-44C1553DBD81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DFA7B1-C8EB-4274-8665-3348F2DFA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8B58F8-6BEF-4DF0-9509-02CFA2FEC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B25BB-54A2-4CBF-AECD-9A855A9AA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683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5348A5-FE1E-44CE-A901-0322B2FF6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3327F96-6371-4B22-A37D-3DFAA105EF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D6B934-266C-48E9-8AEC-72083991F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5B8CC-8948-4C6E-AB1D-44C1553DBD81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FBF7C4-D011-4BB9-B9A0-3C00D5A69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7C2020-08C5-49EA-A58D-89DB9C085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B25BB-54A2-4CBF-AECD-9A855A9AA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86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A40C4A-0F5A-49E1-9D1B-EC2C733CC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3C7628-0FFB-457F-BDBA-DC6FD963DA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8DB1546-ACC9-4CB0-9B1C-BD3E34F5AB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EA8B3F6-C486-4007-A680-479401437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5B8CC-8948-4C6E-AB1D-44C1553DBD81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296B86C-9A9E-4366-A7ED-A4AD530E9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387655F-86B1-43A5-8A1D-BC9972D7D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B25BB-54A2-4CBF-AECD-9A855A9AA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659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B98893-4474-4436-8EBB-C3860D411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73F5F0A-32E6-4589-A86C-1019ABF510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261A098-F21B-4CB1-9F8C-F68997F6F0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54379FA-311E-4265-BD76-08CFBFDCCA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95F22E0-7ACA-4552-BEB2-FB6499A73A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A2BAC53-573C-4521-9E44-0DF7A3F44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5B8CC-8948-4C6E-AB1D-44C1553DBD81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563C662-9AF7-4920-8F31-2BEB484FE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FCC5E2B-2D38-4922-8C3C-1277032A0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B25BB-54A2-4CBF-AECD-9A855A9AA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170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630482-2F67-4904-B9D0-6CAFB0E0E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C9CD241-E412-44C4-860A-463E6E4AC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5B8CC-8948-4C6E-AB1D-44C1553DBD81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BB416BD-0066-47D1-8ED3-609217C8A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D63E19D-2040-4B37-A656-F24DD82C5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B25BB-54A2-4CBF-AECD-9A855A9AA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193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23F9CA7-9542-4BE2-944D-4BA6F7344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5B8CC-8948-4C6E-AB1D-44C1553DBD81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3D2A8D5-975C-47DB-B233-D6DBFFCBD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5E15619-99A2-4FB0-B851-067E8221E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B25BB-54A2-4CBF-AECD-9A855A9AA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63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12F7AB-1034-4482-A9BE-E2EAD23CE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66140B-4171-40C0-9C22-C202393837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FA4F723-E803-4E0E-B896-AF24DA7892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B995A6A-4127-43B4-B1F0-6A658E344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5B8CC-8948-4C6E-AB1D-44C1553DBD81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1125D07-6B80-46EE-84CE-F0A28A2E5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3665DD5-39FB-4BBD-AC4B-BD2AEFF5D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B25BB-54A2-4CBF-AECD-9A855A9AA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20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E591FE-D6D8-4836-BD1E-AFFC74023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F8CC339-4951-4008-87DD-5B735DC8CE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8DAA14A-36FC-470B-868F-74E772A732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31651C0-2392-4968-8E67-FEA34CA80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5B8CC-8948-4C6E-AB1D-44C1553DBD81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B4B8528-90B8-4C2C-A44B-BD39D1A27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142C95E-F82A-49BC-95D6-423242373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B25BB-54A2-4CBF-AECD-9A855A9AA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468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26A38E8-1B93-40A0-904B-A124073A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F8DBD4-D070-4548-9CE5-C5147CE6B8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66CBD5-3803-42B6-B265-18C0A7FDE9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B5B8CC-8948-4C6E-AB1D-44C1553DBD81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F9A8F5-12A4-4B58-9DAC-7B979D0BB2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8093EC-3E9B-47EE-8C1F-94016B1B22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4B25BB-54A2-4CBF-AECD-9A855A9AA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562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912F0A-AB91-4864-A763-090EEC154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list? 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3841FC1E-6E63-4DD2-8C1F-0C9E772BDA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1977" y="4556463"/>
            <a:ext cx="2257740" cy="147658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C6729E4-3D48-49BD-B563-2CB4971EF4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3965" y="4556463"/>
            <a:ext cx="3077004" cy="164805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AA68F39-75BC-46AF-8A5C-CF6DAC662F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32676" y="4556463"/>
            <a:ext cx="2400635" cy="168616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1C12C3A7-2F95-450D-B0E9-9ACBC7B8A1AC}"/>
              </a:ext>
            </a:extLst>
          </p:cNvPr>
          <p:cNvSpPr txBox="1"/>
          <p:nvPr/>
        </p:nvSpPr>
        <p:spPr>
          <a:xfrm>
            <a:off x="1131977" y="2068497"/>
            <a:ext cx="47922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A sequence of elements.</a:t>
            </a:r>
          </a:p>
        </p:txBody>
      </p:sp>
    </p:spTree>
    <p:extLst>
      <p:ext uri="{BB962C8B-B14F-4D97-AF65-F5344CB8AC3E}">
        <p14:creationId xmlns:p14="http://schemas.microsoft.com/office/powerpoint/2010/main" val="3326659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 is a list?	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8971" y="1690688"/>
            <a:ext cx="6815348" cy="4351338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715794" y="1828800"/>
            <a:ext cx="33656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 list is like a cabinet.</a:t>
            </a:r>
          </a:p>
          <a:p>
            <a:r>
              <a:rPr lang="en-US" altLang="zh-CN" dirty="0"/>
              <a:t>It can contains a lot of values in it.</a:t>
            </a:r>
          </a:p>
        </p:txBody>
      </p:sp>
    </p:spTree>
    <p:extLst>
      <p:ext uri="{BB962C8B-B14F-4D97-AF65-F5344CB8AC3E}">
        <p14:creationId xmlns:p14="http://schemas.microsoft.com/office/powerpoint/2010/main" val="3674352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4D28E87-62D2-4602-B72F-5F74AA236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19150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35400A9F-50C4-469D-9AEF-E16BC3BE8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altLang="zh-CN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List is referenced by index</a:t>
            </a:r>
          </a:p>
        </p:txBody>
      </p:sp>
      <p:pic>
        <p:nvPicPr>
          <p:cNvPr id="5" name="内容占位符 4" descr="图表, 箱线图&#10;&#10;中度可信度描述已自动生成">
            <a:extLst>
              <a:ext uri="{FF2B5EF4-FFF2-40B4-BE49-F238E27FC236}">
                <a16:creationId xmlns:a16="http://schemas.microsoft.com/office/drawing/2014/main" id="{1119B272-0534-4D9F-AE5B-8F49C63086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012656"/>
            <a:ext cx="10515599" cy="2418586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A61CF52B-6B5F-47C3-B8C2-FDD5263734DD}"/>
              </a:ext>
            </a:extLst>
          </p:cNvPr>
          <p:cNvSpPr txBox="1"/>
          <p:nvPr/>
        </p:nvSpPr>
        <p:spPr>
          <a:xfrm>
            <a:off x="838199" y="5956917"/>
            <a:ext cx="43669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b="0" i="0" dirty="0">
                <a:solidFill>
                  <a:srgbClr val="000000"/>
                </a:solidFill>
                <a:effectLst/>
                <a:latin typeface="CMSS10"/>
              </a:rPr>
              <a:t>prime = [2, 3, 5, 7, 11, 13, 17, 19, 23, 29, 31]</a:t>
            </a:r>
            <a:r>
              <a:rPr lang="en-US" altLang="zh-CN" dirty="0"/>
              <a:t> </a:t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8396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1136</TotalTime>
  <Words>63</Words>
  <Application>Microsoft Office PowerPoint</Application>
  <PresentationFormat>宽屏</PresentationFormat>
  <Paragraphs>7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CMSS10</vt:lpstr>
      <vt:lpstr>Arial</vt:lpstr>
      <vt:lpstr>Calibri</vt:lpstr>
      <vt:lpstr>Calibri Light</vt:lpstr>
      <vt:lpstr>Office 主题​​</vt:lpstr>
      <vt:lpstr>What is list? </vt:lpstr>
      <vt:lpstr>What is a list? </vt:lpstr>
      <vt:lpstr>List is referenced by index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List</dc:title>
  <dc:creator>Tom Fan</dc:creator>
  <cp:lastModifiedBy>Fan Tom</cp:lastModifiedBy>
  <cp:revision>36</cp:revision>
  <dcterms:created xsi:type="dcterms:W3CDTF">2020-06-27T01:26:51Z</dcterms:created>
  <dcterms:modified xsi:type="dcterms:W3CDTF">2021-05-06T08:31:36Z</dcterms:modified>
</cp:coreProperties>
</file>