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91" r:id="rId5"/>
    <p:sldId id="279" r:id="rId6"/>
    <p:sldId id="292" r:id="rId7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9"/>
    </p:embeddedFon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Lato Hairline" panose="020B0604020202020204" charset="0"/>
      <p:regular r:id="rId14"/>
      <p:bold r:id="rId15"/>
      <p:italic r:id="rId16"/>
      <p:boldItalic r:id="rId17"/>
    </p:embeddedFont>
    <p:embeddedFont>
      <p:font typeface="Lato Light" panose="020B0604020202020204" charset="0"/>
      <p:regular r:id="rId18"/>
      <p:bold r:id="rId19"/>
      <p:boldItalic r:id="rId20"/>
    </p:embeddedFont>
    <p:embeddedFont>
      <p:font typeface="Rockwell" panose="02060603020205020403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60177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69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e912fa65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e912fa65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237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381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15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874643" y="581162"/>
            <a:ext cx="3697357" cy="14708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00000"/>
                </a:solidFill>
                <a:latin typeface="+mn-lt"/>
                <a:ea typeface="Impact"/>
                <a:cs typeface="Impact"/>
                <a:sym typeface="Impact"/>
              </a:rPr>
              <a:t>HR Analytics Dashboard</a:t>
            </a:r>
            <a:endParaRPr sz="4400" b="1" dirty="0">
              <a:solidFill>
                <a:srgbClr val="000000"/>
              </a:solidFill>
              <a:latin typeface="+mn-l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473126" y="3436117"/>
            <a:ext cx="4707636" cy="1237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</a:rPr>
              <a:t>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00"/>
                </a:solidFill>
                <a:latin typeface="+mn-lt"/>
              </a:rPr>
              <a:t>Muhammad Raheem Zada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          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74C52AE7-7F4F-4D69-8AF9-988C9E0A15A6}"/>
              </a:ext>
            </a:extLst>
          </p:cNvPr>
          <p:cNvSpPr txBox="1">
            <a:spLocks/>
          </p:cNvSpPr>
          <p:nvPr/>
        </p:nvSpPr>
        <p:spPr>
          <a:xfrm>
            <a:off x="536713" y="99391"/>
            <a:ext cx="5864088" cy="85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pPr marL="457200"/>
            <a:r>
              <a:rPr lang="en-US" sz="4400" b="1" u="sng" dirty="0">
                <a:solidFill>
                  <a:srgbClr val="000000"/>
                </a:solidFill>
                <a:latin typeface="+mn-lt"/>
                <a:ea typeface="Rockwell"/>
                <a:cs typeface="Rockwell"/>
                <a:sym typeface="Rockwell"/>
              </a:rPr>
              <a:t>Problem Statement</a:t>
            </a:r>
            <a:endParaRPr lang="en-US" sz="4000" b="1" dirty="0">
              <a:solidFill>
                <a:srgbClr val="000000"/>
              </a:solidFill>
              <a:latin typeface="+mn-lt"/>
              <a:ea typeface="Lato"/>
              <a:cs typeface="Lato"/>
              <a:sym typeface="La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E6EAA-7A0D-472B-A2E9-C11A5B2ABBB7}"/>
              </a:ext>
            </a:extLst>
          </p:cNvPr>
          <p:cNvSpPr txBox="1"/>
          <p:nvPr/>
        </p:nvSpPr>
        <p:spPr>
          <a:xfrm>
            <a:off x="983974" y="1371600"/>
            <a:ext cx="4731026" cy="300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Develop a detailed and comprehensive HR Analytics dashboard.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Assist an organization in improving employee performance and reducing attrition rates.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Provide valuable insights into employee behavior and trends.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Enable data-driven decisions to enhance productivity and retention.</a:t>
            </a:r>
            <a:endParaRPr lang="en-PK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FCBC9-AC82-ECDB-CE0B-D268B94184B6}"/>
              </a:ext>
            </a:extLst>
          </p:cNvPr>
          <p:cNvSpPr txBox="1"/>
          <p:nvPr/>
        </p:nvSpPr>
        <p:spPr>
          <a:xfrm>
            <a:off x="1298299" y="230609"/>
            <a:ext cx="3353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+mn-lt"/>
              </a:rPr>
              <a:t>EDA &amp; DAX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D1003-F8D6-4ABE-BA14-8BE0B49C6751}"/>
              </a:ext>
            </a:extLst>
          </p:cNvPr>
          <p:cNvSpPr txBox="1"/>
          <p:nvPr/>
        </p:nvSpPr>
        <p:spPr>
          <a:xfrm>
            <a:off x="675861" y="1530626"/>
            <a:ext cx="4711148" cy="300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Removed duplicates from </a:t>
            </a:r>
            <a:r>
              <a:rPr lang="en-US" sz="1600" b="1" dirty="0"/>
              <a:t>Employee ID </a:t>
            </a:r>
            <a:r>
              <a:rPr lang="en-US" sz="1600" dirty="0"/>
              <a:t>Column.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Removed Null Values from </a:t>
            </a:r>
            <a:r>
              <a:rPr lang="en-US" sz="1600" b="1" dirty="0"/>
              <a:t>year In current Role </a:t>
            </a:r>
            <a:r>
              <a:rPr lang="en-US" sz="1600" dirty="0"/>
              <a:t>column.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Replaces some spelling mistakes in </a:t>
            </a:r>
            <a:r>
              <a:rPr lang="en-US" sz="1600" b="1" dirty="0"/>
              <a:t>Business Travel </a:t>
            </a:r>
            <a:r>
              <a:rPr lang="en-US" sz="1600" dirty="0"/>
              <a:t>Column.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Removed Duplicates from </a:t>
            </a:r>
            <a:r>
              <a:rPr lang="en-US" sz="1600" b="1" dirty="0"/>
              <a:t>Salary Slab </a:t>
            </a:r>
            <a:r>
              <a:rPr lang="en-US" sz="1600" dirty="0"/>
              <a:t>column.</a:t>
            </a:r>
            <a:endParaRPr lang="en-PK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0FD35-0F59-73BE-DEAA-DBBA73C23A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Google Shape;130;p24">
            <a:extLst>
              <a:ext uri="{FF2B5EF4-FFF2-40B4-BE49-F238E27FC236}">
                <a16:creationId xmlns:a16="http://schemas.microsoft.com/office/drawing/2014/main" id="{7F970BBE-5FD5-4CE5-B9AA-8B04DA3496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7224" y="-34266"/>
            <a:ext cx="6655905" cy="7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dirty="0">
                <a:solidFill>
                  <a:srgbClr val="000000"/>
                </a:solidFill>
                <a:latin typeface="+mn-lt"/>
                <a:ea typeface="Rockwell"/>
                <a:cs typeface="Rockwell"/>
                <a:sym typeface="Rockwell"/>
              </a:rPr>
              <a:t>Reports &amp; Dashboards</a:t>
            </a:r>
            <a:endParaRPr sz="4000" dirty="0">
              <a:latin typeface="+mn-lt"/>
              <a:ea typeface="Rockwell"/>
              <a:cs typeface="Rockwell"/>
              <a:sym typeface="Rockwel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0788F3-AC27-4D85-81EE-3B3A5A841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6" y="745434"/>
            <a:ext cx="8767948" cy="435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1091129" y="308113"/>
            <a:ext cx="6174375" cy="8101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u="sng" dirty="0">
                <a:solidFill>
                  <a:schemeClr val="tx1"/>
                </a:solidFill>
                <a:latin typeface="+mn-lt"/>
              </a:rPr>
              <a:t>Insights</a:t>
            </a:r>
            <a:endParaRPr sz="4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0" name="Google Shape;230;p3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D67167-2984-467A-BEA0-6D45071AB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209386"/>
              </p:ext>
            </p:extLst>
          </p:nvPr>
        </p:nvGraphicFramePr>
        <p:xfrm>
          <a:off x="689113" y="1418696"/>
          <a:ext cx="640742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683">
                  <a:extLst>
                    <a:ext uri="{9D8B030D-6E8A-4147-A177-3AD203B41FA5}">
                      <a16:colId xmlns:a16="http://schemas.microsoft.com/office/drawing/2014/main" val="3991765859"/>
                    </a:ext>
                  </a:extLst>
                </a:gridCol>
                <a:gridCol w="4279743">
                  <a:extLst>
                    <a:ext uri="{9D8B030D-6E8A-4147-A177-3AD203B41FA5}">
                      <a16:colId xmlns:a16="http://schemas.microsoft.com/office/drawing/2014/main" val="19765338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6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Overall Attrition Rate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16.2%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246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Gender Insights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Males 145 and Females 84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31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Education Insights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Life Sciences (38%) and Medical (25%)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2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Age Insights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26-35 age group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4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Salary Insights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up to $5K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63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Tenure Insights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within the first year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48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Job Role Insights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Laboratory Technicians (60)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and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Sales Executives (55)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5128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1CC7-229F-447F-9B72-3D2C32C7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05" y="325245"/>
            <a:ext cx="3667538" cy="857400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Conclusion</a:t>
            </a:r>
            <a:endParaRPr lang="en-PK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5472B3-AC73-42E8-9A1F-42CE0E3426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040F0-6910-47DE-B6CB-24B4E236BEF2}"/>
              </a:ext>
            </a:extLst>
          </p:cNvPr>
          <p:cNvSpPr txBox="1"/>
          <p:nvPr/>
        </p:nvSpPr>
        <p:spPr>
          <a:xfrm>
            <a:off x="934278" y="1620077"/>
            <a:ext cx="4055165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Focus on New Hires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Review Compensation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Role-Specific Retention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Engage Younger Employees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Education-Specific Strategies</a:t>
            </a:r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1241237645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164</Words>
  <Application>Microsoft Office PowerPoint</Application>
  <PresentationFormat>On-screen Show (16:9)</PresentationFormat>
  <Paragraphs>43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Lato Hairline</vt:lpstr>
      <vt:lpstr>Impact</vt:lpstr>
      <vt:lpstr>Lato</vt:lpstr>
      <vt:lpstr>Lato Light</vt:lpstr>
      <vt:lpstr>Rockwell</vt:lpstr>
      <vt:lpstr>Eglamour template</vt:lpstr>
      <vt:lpstr>HR Analytics Dashboard</vt:lpstr>
      <vt:lpstr>PowerPoint Presentation</vt:lpstr>
      <vt:lpstr>PowerPoint Presentation</vt:lpstr>
      <vt:lpstr>Reports &amp; Dashboards</vt:lpstr>
      <vt:lpstr>Insights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Using Machine Learning</dc:title>
  <cp:lastModifiedBy>Raheem Xada</cp:lastModifiedBy>
  <cp:revision>60</cp:revision>
  <dcterms:modified xsi:type="dcterms:W3CDTF">2024-06-07T06:31:56Z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2023-08-22T10:22:12Z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0e293a3f-71fa-4488-bd87-57ee4fa66630</vt:lpwstr>
  </property>
  <property fmtid="{D5CDD505-2E9C-101B-9397-08002B2CF9AE}" pid="7" name="MSIP_Label_defa4170-0d19-0005-0004-bc88714345d2_ActionId">
    <vt:lpwstr>b07afad3-5fe6-4cfb-a39f-59986dade679</vt:lpwstr>
  </property>
  <property fmtid="{D5CDD505-2E9C-101B-9397-08002B2CF9AE}" pid="8" name="MSIP_Label_defa4170-0d19-0005-0004-bc88714345d2_ContentBits">
    <vt:lpwstr>0</vt:lpwstr>
  </property>
</Properties>
</file>