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B5D370-9080-4F46-B433-CA2C0F5CE239}">
  <a:tblStyle styleId="{68B5D370-9080-4F46-B433-CA2C0F5CE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e22111b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e22111b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22111b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22111b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22111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e22111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e22111b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e22111b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22111b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22111b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22111b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22111b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e22111b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e22111b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22111b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e22111b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22111b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22111b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e22111b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e22111b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Gerry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 &amp; Tooling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Org Strategy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Org Strategy: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Assumptions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Assumptions: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90050" y="109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{68B5D370-9080-4F46-B433-CA2C0F5CE239}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Volume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Justification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</a:t>
            </a:r>
            <a:r>
              <a:rPr lang="en"/>
              <a:t>Hierarchy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Landscape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</a:t>
            </a:r>
            <a:endParaRPr/>
          </a:p>
        </p:txBody>
      </p:sp>
      <p:graphicFrame>
        <p:nvGraphicFramePr>
          <p:cNvPr id="89" name="Google Shape;89;p19"/>
          <p:cNvGraphicFramePr/>
          <p:nvPr/>
        </p:nvGraphicFramePr>
        <p:xfrm>
          <a:off x="421925" y="11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{68B5D370-9080-4F46-B433-CA2C0F5CE239}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Source/Target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Solution/Pattern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Ops &amp; Migration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38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Retention &amp; Archiving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138800" y="1152475"/>
            <a:ext cx="38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 Sequence: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