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A53F-77EA-1C26-172A-3C61A6119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A9AF0-67B7-673A-5EF1-0564695CC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50202-907E-5B2D-FC18-86637FBF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6902-FE72-4F12-BB16-C50C2E77446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2116B-0C87-0C4F-F68A-C7E77FA2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0578E-80EC-0E7D-0D5B-3B403B1F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971C-9EA8-40E8-AB93-DB6CC7C7F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17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DF07-A5E7-54CA-5A9D-BD88FF3B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76A45-24B1-EBB8-2BFC-A5DF70242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E94C3-C197-F06B-88EC-C11F9428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6902-FE72-4F12-BB16-C50C2E77446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92CDC-DBA3-793A-030A-C62160C8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2D02E-58D1-3E42-F00A-1B0F9611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971C-9EA8-40E8-AB93-DB6CC7C7F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00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CECB1-FDEE-5A24-9528-600D78704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26649-735B-C36D-8F95-0E384005B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2A31B-A42E-A02A-5CB3-03A6E8C1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6902-FE72-4F12-BB16-C50C2E77446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B0E12-A9F3-8806-F62D-27C8AB8B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9FD15-35E8-4540-501A-3ED17D04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971C-9EA8-40E8-AB93-DB6CC7C7F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17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CA1D-5AD1-8F6D-AAF1-3044FE5DE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7659-3B38-729F-2A0D-C989344B3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FEBE5-3FC0-EFC0-CA96-3778445F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6902-FE72-4F12-BB16-C50C2E77446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C8AC4-DD5E-C407-0BC6-32B6C146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6040E-E3F6-A510-1E4E-2CAA887E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971C-9EA8-40E8-AB93-DB6CC7C7F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2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886A-4DEF-3155-7A46-1153C69E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A1710-983B-D724-3352-657DA4005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61414-BF16-91D9-D69B-03C8FEF1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6902-FE72-4F12-BB16-C50C2E77446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67CFF-D07E-A3B9-F34A-139B0ECD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5B59F-4EF2-E287-F82D-BCFC7CBB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971C-9EA8-40E8-AB93-DB6CC7C7F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23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7039-18C7-F452-B8A2-E87F289C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D382-20C7-6D60-3A70-5D529AE06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6F7C0-6CB2-7746-BED1-FA1D23149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037F0-13D8-BF17-7BF8-D1CA5B81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6902-FE72-4F12-BB16-C50C2E77446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DA9DE-58EB-F4CE-1740-1E44A82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B04B2-E0E4-B44A-9E05-D63C4393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971C-9EA8-40E8-AB93-DB6CC7C7F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23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101A-1412-CB52-3673-4ED071BE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C4055-677B-2A12-05D7-0474FFF8C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8D87E-3156-3369-F680-C8905249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932A7-2992-FDA6-13FD-AECFAB78C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41F1A-2522-4DF3-CC90-E6B0658DF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9CC5AD-BC7F-F4E2-D9C5-73207646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6902-FE72-4F12-BB16-C50C2E77446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BDE85-41D0-FDF4-99E5-BF0F5CED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44B24-EF64-DAD0-4312-0855E402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971C-9EA8-40E8-AB93-DB6CC7C7F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18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77D6-0C85-99AD-C067-4A7A8A46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BEA5F-3177-A1B0-390F-364B20E1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6902-FE72-4F12-BB16-C50C2E77446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70B4C-02DB-D366-2C35-E58F012CB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DDDBD4-5558-AD84-F5A1-4C04B900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971C-9EA8-40E8-AB93-DB6CC7C7F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18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C56C42-42F3-CB0C-F10C-EACAE7D6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6902-FE72-4F12-BB16-C50C2E77446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8C73D-2011-B52B-0959-23584AEE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C9C46-C3C0-2475-A787-58B2C954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971C-9EA8-40E8-AB93-DB6CC7C7F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43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6BA7-E45E-9CBF-A887-E80CE4F0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C40E-39CF-CC31-51F9-7AE908C77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100FB-7B5B-E51C-060D-34B280BFE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A6CC3-9321-7760-343A-C6846EE8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6902-FE72-4F12-BB16-C50C2E77446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BA836-B362-FD72-5C11-9138124BD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2C90D-2EA3-BEEC-2DFB-1D77B07E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971C-9EA8-40E8-AB93-DB6CC7C7F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17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F33B-EE9A-5F47-C1ED-FA81FB13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CAC36-009F-AD6F-8C0E-90656A6CD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FD2AF-7D8F-F3F2-91F7-B1123AB53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63E48-E630-8CF5-8E09-1C1EE16E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6902-FE72-4F12-BB16-C50C2E77446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0A635-478C-699F-19B4-CF1CB046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2A77C-EA37-90CA-1C73-9D16D5D9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971C-9EA8-40E8-AB93-DB6CC7C7F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37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87167-C488-6E1F-608B-1A6CE9CA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8DE4D-ED26-9D0F-B373-186D126A9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6B32A-0026-11D3-5B4E-9C4905C4A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6902-FE72-4F12-BB16-C50C2E77446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A7628-A377-F76F-6C79-8F9231AC6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BC95-EAE5-3436-EB56-EE7E2EBC5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6971C-9EA8-40E8-AB93-DB6CC7C7F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55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ding2601/Sentiment-Polarity-Classifi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A840-ACF7-D90B-A951-39B4DB9B69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Sentiment Polarity Classifier</a:t>
            </a:r>
          </a:p>
        </p:txBody>
      </p:sp>
    </p:spTree>
    <p:extLst>
      <p:ext uri="{BB962C8B-B14F-4D97-AF65-F5344CB8AC3E}">
        <p14:creationId xmlns:p14="http://schemas.microsoft.com/office/powerpoint/2010/main" val="240923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26E9-DCF7-3F36-3122-269E9B6F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&amp; Libraries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93E4-C636-8F31-8192-AFDC3FCB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Python language is used</a:t>
            </a:r>
          </a:p>
          <a:p>
            <a:r>
              <a:rPr lang="en-IN" dirty="0"/>
              <a:t>Libraries used:</a:t>
            </a:r>
          </a:p>
          <a:p>
            <a:pPr lvl="1"/>
            <a:r>
              <a:rPr lang="en-IN" dirty="0" err="1"/>
              <a:t>jupyter_client</a:t>
            </a:r>
            <a:r>
              <a:rPr lang="en-IN" dirty="0"/>
              <a:t> === 8.6.2</a:t>
            </a:r>
          </a:p>
          <a:p>
            <a:pPr lvl="1"/>
            <a:r>
              <a:rPr lang="en-IN" dirty="0" err="1"/>
              <a:t>jupyter_core</a:t>
            </a:r>
            <a:r>
              <a:rPr lang="en-IN" dirty="0"/>
              <a:t> === 5.7.2</a:t>
            </a:r>
          </a:p>
          <a:p>
            <a:pPr lvl="1"/>
            <a:r>
              <a:rPr lang="en-IN" dirty="0" err="1"/>
              <a:t>numpy</a:t>
            </a:r>
            <a:r>
              <a:rPr lang="en-IN" dirty="0"/>
              <a:t> === 1.26.4</a:t>
            </a:r>
          </a:p>
          <a:p>
            <a:pPr lvl="1"/>
            <a:r>
              <a:rPr lang="en-IN" dirty="0"/>
              <a:t>pandas === 2.2.2</a:t>
            </a:r>
          </a:p>
          <a:p>
            <a:pPr lvl="1"/>
            <a:r>
              <a:rPr lang="en-IN" dirty="0"/>
              <a:t>scikit-learn === 1.5.1</a:t>
            </a:r>
          </a:p>
          <a:p>
            <a:pPr lvl="1"/>
            <a:r>
              <a:rPr lang="en-IN" dirty="0" err="1"/>
              <a:t>tensorboard</a:t>
            </a:r>
            <a:r>
              <a:rPr lang="en-IN" dirty="0"/>
              <a:t> === 2.17.1</a:t>
            </a:r>
          </a:p>
          <a:p>
            <a:pPr lvl="1"/>
            <a:r>
              <a:rPr lang="en-IN" dirty="0" err="1"/>
              <a:t>nltk</a:t>
            </a:r>
            <a:r>
              <a:rPr lang="en-IN" dirty="0"/>
              <a:t> === 3.9.1</a:t>
            </a:r>
          </a:p>
        </p:txBody>
      </p:sp>
    </p:spTree>
    <p:extLst>
      <p:ext uri="{BB962C8B-B14F-4D97-AF65-F5344CB8AC3E}">
        <p14:creationId xmlns:p14="http://schemas.microsoft.com/office/powerpoint/2010/main" val="242182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594E-2ADA-71EB-035E-FC07839A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7BC7D-E7F1-D74E-B0EC-72602D93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Read text from files</a:t>
            </a:r>
          </a:p>
          <a:p>
            <a:r>
              <a:rPr lang="en-IN" dirty="0"/>
              <a:t>Store positive and negative sentences separately</a:t>
            </a:r>
          </a:p>
          <a:p>
            <a:r>
              <a:rPr lang="en-IN" dirty="0"/>
              <a:t>Preprocess the data:</a:t>
            </a:r>
          </a:p>
          <a:p>
            <a:pPr lvl="1"/>
            <a:r>
              <a:rPr lang="en-IN" dirty="0"/>
              <a:t>Tokenization</a:t>
            </a:r>
          </a:p>
          <a:p>
            <a:pPr lvl="1"/>
            <a:r>
              <a:rPr lang="en-IN" dirty="0"/>
              <a:t>Lower casing all the tokens</a:t>
            </a:r>
          </a:p>
          <a:p>
            <a:pPr lvl="1"/>
            <a:r>
              <a:rPr lang="en-IN" dirty="0"/>
              <a:t>Removal of stop words</a:t>
            </a:r>
          </a:p>
          <a:p>
            <a:r>
              <a:rPr lang="en-IN" dirty="0"/>
              <a:t>Splitting the dataset into training, validation, and, testing dataset</a:t>
            </a:r>
          </a:p>
          <a:p>
            <a:r>
              <a:rPr lang="en-IN" dirty="0"/>
              <a:t>Labelling and Shuffling the new generated datasets</a:t>
            </a:r>
          </a:p>
          <a:p>
            <a:r>
              <a:rPr lang="en-IN" dirty="0"/>
              <a:t>Vectorization using TF-IDF</a:t>
            </a:r>
          </a:p>
        </p:txBody>
      </p:sp>
    </p:spTree>
    <p:extLst>
      <p:ext uri="{BB962C8B-B14F-4D97-AF65-F5344CB8AC3E}">
        <p14:creationId xmlns:p14="http://schemas.microsoft.com/office/powerpoint/2010/main" val="365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3390-CAED-1EE7-C887-D6FAA451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9264C-ABAC-D921-C874-59F6BF4B0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  <a:p>
            <a:pPr lvl="1"/>
            <a:r>
              <a:rPr lang="en-US" dirty="0"/>
              <a:t>estimates probabilities using a logistic function, often used for binary classification tasks.</a:t>
            </a:r>
            <a:endParaRPr lang="en-IN" dirty="0"/>
          </a:p>
          <a:p>
            <a:r>
              <a:rPr lang="en-IN" dirty="0"/>
              <a:t>Support Vector Machine (SVM)</a:t>
            </a:r>
          </a:p>
          <a:p>
            <a:pPr lvl="1"/>
            <a:r>
              <a:rPr lang="en-IN" dirty="0"/>
              <a:t>f</a:t>
            </a:r>
            <a:r>
              <a:rPr lang="en-US" dirty="0" err="1"/>
              <a:t>ind</a:t>
            </a:r>
            <a:r>
              <a:rPr lang="en-US" dirty="0"/>
              <a:t> the optimal hyperplane to separate data points from different classes, effective for high-dimensional spaces.</a:t>
            </a:r>
            <a:endParaRPr lang="en-IN" dirty="0"/>
          </a:p>
          <a:p>
            <a:r>
              <a:rPr lang="en-IN" dirty="0"/>
              <a:t>Recurrent Neural Network</a:t>
            </a:r>
          </a:p>
          <a:p>
            <a:pPr lvl="1"/>
            <a:r>
              <a:rPr lang="en-US" dirty="0"/>
              <a:t>neural network designed to handle sequential data by maintaining memory through loops, making it suitable for time series or text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513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E761-F106-7040-F047-FA495E52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Model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129629-A7EF-0FA0-54DF-C7AD9A4FD6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105468"/>
              </p:ext>
            </p:extLst>
          </p:nvPr>
        </p:nvGraphicFramePr>
        <p:xfrm>
          <a:off x="633572" y="1760220"/>
          <a:ext cx="107202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057">
                  <a:extLst>
                    <a:ext uri="{9D8B030D-6E8A-4147-A177-3AD203B41FA5}">
                      <a16:colId xmlns:a16="http://schemas.microsoft.com/office/drawing/2014/main" val="2126687410"/>
                    </a:ext>
                  </a:extLst>
                </a:gridCol>
                <a:gridCol w="2680057">
                  <a:extLst>
                    <a:ext uri="{9D8B030D-6E8A-4147-A177-3AD203B41FA5}">
                      <a16:colId xmlns:a16="http://schemas.microsoft.com/office/drawing/2014/main" val="3107691521"/>
                    </a:ext>
                  </a:extLst>
                </a:gridCol>
                <a:gridCol w="2680057">
                  <a:extLst>
                    <a:ext uri="{9D8B030D-6E8A-4147-A177-3AD203B41FA5}">
                      <a16:colId xmlns:a16="http://schemas.microsoft.com/office/drawing/2014/main" val="3882624593"/>
                    </a:ext>
                  </a:extLst>
                </a:gridCol>
                <a:gridCol w="2680057">
                  <a:extLst>
                    <a:ext uri="{9D8B030D-6E8A-4147-A177-3AD203B41FA5}">
                      <a16:colId xmlns:a16="http://schemas.microsoft.com/office/drawing/2014/main" val="1752402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Recurrent Neural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47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True Positive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90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True Negative (TN)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6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False Positive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1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False Negative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9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Precision (in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44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Recall (in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4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79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Accuracy Score (in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483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26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BDE7-4937-A982-3074-208B7295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for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F23F1-E0A4-0DD9-9856-1311FC472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https://github.com/Coding2601/Sentiment-Polarity-Classifier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33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CAB5-5E5E-D869-3035-6D06665D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209732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7FCB7-8F87-ED10-137B-D94E50008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2019" y="3188436"/>
            <a:ext cx="10515600" cy="1500187"/>
          </a:xfrm>
        </p:spPr>
        <p:txBody>
          <a:bodyPr/>
          <a:lstStyle/>
          <a:p>
            <a:r>
              <a:rPr lang="en-IN" dirty="0"/>
              <a:t>Name – Shivam Krishnaraj Mishra</a:t>
            </a:r>
          </a:p>
          <a:p>
            <a:r>
              <a:rPr lang="en-IN" dirty="0"/>
              <a:t>Roll no – 2101191</a:t>
            </a:r>
          </a:p>
        </p:txBody>
      </p:sp>
    </p:spTree>
    <p:extLst>
      <p:ext uri="{BB962C8B-B14F-4D97-AF65-F5344CB8AC3E}">
        <p14:creationId xmlns:p14="http://schemas.microsoft.com/office/powerpoint/2010/main" val="73261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248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Sentiment Polarity Classifier</vt:lpstr>
      <vt:lpstr>Software &amp; Libraries Requirement</vt:lpstr>
      <vt:lpstr>Data Preparation</vt:lpstr>
      <vt:lpstr>Model Selection</vt:lpstr>
      <vt:lpstr>Best Model Performance</vt:lpstr>
      <vt:lpstr>Link for Repo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Shivam Krishnaraj Mishra</dc:creator>
  <cp:lastModifiedBy>Shivam Krishnaraj Mishra</cp:lastModifiedBy>
  <cp:revision>4</cp:revision>
  <dcterms:created xsi:type="dcterms:W3CDTF">2024-09-30T02:38:21Z</dcterms:created>
  <dcterms:modified xsi:type="dcterms:W3CDTF">2024-09-30T04:58:37Z</dcterms:modified>
</cp:coreProperties>
</file>