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BC41B-F1FA-45A3-B53F-06CDD641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4B1E1-0AAB-DDED-5515-C17F68DF2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C3945-6DF7-5267-33D6-E3F31A9B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A83DB-4BF8-4CD6-06F8-2667D043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DA8FD-6360-FF68-C2B1-11EE477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7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681C-A502-FE2A-0BED-D70D394E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01A851-97A6-920B-D4BD-757DAB3D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9AD02-0CE0-F1CE-BB23-1E1F6C2C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B6F47-5075-AF4B-DD69-9C4ECB41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557A9-F7CA-F881-988B-67A8BD16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7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3F1DE2-F743-9883-3A4A-A1339773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14BDF-8930-5C20-A62C-57D5DBA3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C0C2E-6C25-753F-1ECF-407064D2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0F6C9-F172-BA7A-5034-242BF2BE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EA324-6F8F-86E5-874A-262DFDC0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5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155DF-4F53-7A39-1925-D72DE1B9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44E16-577A-4D37-0336-E0DAD485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0AC0F-627E-B03D-98FC-956CD7D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D61A1-50DD-7EEB-5DE5-14956CE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3B866-142A-72FD-2BD5-E0E1436C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1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EC963-48BF-C294-0636-C06B47AA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BDEA4-4D19-E4DE-6DC6-3782818A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26135-5A51-844E-08EE-D621AE04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E6D39-EBA4-916D-B340-F2FA023E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D76C9-0DC8-C1D9-CBF9-6699A9E4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2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A8711-4932-48B4-9806-BF7EE235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67E7-03D2-5AD5-A506-013CB59B9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0E34E-37AE-AA89-E825-7E9600D2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61E61-A9B5-D1B1-20FA-95B71330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4D264-DC3E-E3F5-E773-A9CC5B61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DB62E-74DF-2C90-4A13-779BEFDD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8C2F0-915D-F8F7-2293-D68BFD9E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BE12A-55A2-133E-122F-5C1E6B70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6E6E-DC24-B7F7-C224-C22093A72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59796-A9FA-FE9A-9489-7042E42A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9A9F8A-8946-3A7F-4C62-992CF1081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868E4-EC00-34EB-654B-770216F4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8EDA53-71C4-9599-B423-FF618AD5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D3B79-71A5-FDE6-3851-0AA1F5D5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14E0A-8D59-2B35-1E09-97D76DF7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A6E0F-CB5F-42BC-1496-6FC49E1C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F8174-6BCA-DFF7-6D34-EAE56D6F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4E743-E813-A7F2-AF51-E90B91E5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AB16B-1AA1-898B-A52D-48F15BE0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45A76-CA08-F36F-9C72-5804C495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B1D11-5D81-A4EB-C3A6-BBD37032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C5D9A-8A11-A416-ABE7-EFB03C9B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81335-3C33-33A1-B09E-D08BD1FB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216FC-0DBF-43B6-544C-01350513A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3E166-1C29-276A-3526-34E74B71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177C1-9951-4BFA-738B-1907866D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551EE-50BB-AD97-4E4F-94F8E967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7604-89AC-7804-77B5-87F73945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0B313-51B6-3D05-58BF-7908F9D82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B58B1-3D43-196C-B626-56632A2B0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87516-4CC5-37F0-26E8-526FDFB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9DA21-7255-F09C-06D5-ABEDD861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9DAF1-2C54-DBED-7E55-BCED058F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CB8B3-33EE-EE3C-BF0D-4D14614C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A4726-74CA-7E9D-C69F-BE38C10E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FBF8A-20DE-1A41-67E1-FF923E2CC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C58E-EEE9-4414-BBF3-3FE9EF2CABF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EA7A5-29B1-46FE-E53E-FC3E86D16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59DA8-B7D7-3D66-3354-DB6831A84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33BC-62A5-4634-B23A-72959DF7E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5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ggwhite0.tistory.com/113" TargetMode="External"/><Relationship Id="rId7" Type="http://schemas.openxmlformats.org/officeDocument/2006/relationships/hyperlink" Target="https://www.csharpstudy.com/Practical/Prac-mysql.aspx" TargetMode="External"/><Relationship Id="rId2" Type="http://schemas.openxmlformats.org/officeDocument/2006/relationships/hyperlink" Target="https://m.blog.naver.com/PostView.naver?isHttpsRedirect=true&amp;blogId=goldrushing&amp;logNo=221389648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PostView.nhn?blogId=hwidong0102&amp;logNo=221797081015" TargetMode="External"/><Relationship Id="rId5" Type="http://schemas.openxmlformats.org/officeDocument/2006/relationships/hyperlink" Target="https://zibsin.tistory.com/2476" TargetMode="External"/><Relationship Id="rId4" Type="http://schemas.openxmlformats.org/officeDocument/2006/relationships/hyperlink" Target="https://deeds-not-words.tistory.com/entry/Mysqlupdate%EC%BF%BC%EB%A6%AC-%EC%88%98%ED%96%89-%EC%8B%9C-Truncated-incorrect-DOUBLE-value-Infin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9F666-B12B-9702-6730-E260C2E6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995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객체지향 프로그래밍</a:t>
            </a:r>
            <a:br>
              <a:rPr lang="en-US" altLang="ko-KR" sz="3600" dirty="0"/>
            </a:br>
            <a:r>
              <a:rPr lang="ko-KR" altLang="en-US" sz="3600" dirty="0" err="1"/>
              <a:t>윈폼</a:t>
            </a:r>
            <a:r>
              <a:rPr lang="ko-KR" altLang="en-US" sz="3600" dirty="0"/>
              <a:t> 프로젝트 </a:t>
            </a:r>
            <a:r>
              <a:rPr lang="en-US" altLang="ko-KR" sz="3600" dirty="0"/>
              <a:t>– </a:t>
            </a:r>
            <a:r>
              <a:rPr lang="ko-KR" altLang="en-US" sz="3600" dirty="0"/>
              <a:t>배달 대행 업체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19CBF-7852-0936-A3D3-94B79BAFC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2020875024 </a:t>
            </a:r>
            <a:r>
              <a:rPr lang="ko-KR" altLang="en-US" dirty="0"/>
              <a:t>배수훈</a:t>
            </a:r>
            <a:endParaRPr lang="en-US" altLang="ko-KR" dirty="0"/>
          </a:p>
          <a:p>
            <a:pPr algn="r"/>
            <a:r>
              <a:rPr lang="ko-KR" altLang="en-US" dirty="0"/>
              <a:t>작성일</a:t>
            </a:r>
            <a:r>
              <a:rPr lang="en-US" altLang="ko-KR" dirty="0"/>
              <a:t>: 2023-06-11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52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805031" y="270929"/>
            <a:ext cx="858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배달 대행 업체 표시</a:t>
            </a:r>
            <a:r>
              <a:rPr lang="en-US" altLang="ko-KR" dirty="0"/>
              <a:t>: </a:t>
            </a:r>
            <a:r>
              <a:rPr lang="ko-KR" altLang="en-US" dirty="0"/>
              <a:t>최근에 어떤 배달 대행 업체를 불렀는지 기사를 호출 후 그에 해당하는 로고를 좌상단에 표시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7EDBA00F-6721-8A55-C595-22F35FA4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602" y="1102375"/>
            <a:ext cx="7170796" cy="521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C10E21D-D8D1-479A-21D7-7C347C549B76}"/>
              </a:ext>
            </a:extLst>
          </p:cNvPr>
          <p:cNvSpPr/>
          <p:nvPr/>
        </p:nvSpPr>
        <p:spPr>
          <a:xfrm>
            <a:off x="3215777" y="1007817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805031" y="270929"/>
            <a:ext cx="85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전체 현황</a:t>
            </a:r>
            <a:r>
              <a:rPr lang="en-US" altLang="ko-KR" dirty="0"/>
              <a:t>: </a:t>
            </a:r>
            <a:r>
              <a:rPr lang="ko-KR" altLang="en-US" dirty="0"/>
              <a:t>모든 배달을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7EDBA00F-6721-8A55-C595-22F35FA4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97" y="1747835"/>
            <a:ext cx="6652973" cy="48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C10E21D-D8D1-479A-21D7-7C347C549B76}"/>
              </a:ext>
            </a:extLst>
          </p:cNvPr>
          <p:cNvSpPr/>
          <p:nvPr/>
        </p:nvSpPr>
        <p:spPr>
          <a:xfrm>
            <a:off x="7083102" y="2628317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89A7E68C-90D2-7F80-F115-E9CCCC5F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0" y="785303"/>
            <a:ext cx="5067545" cy="368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E02EC83-588B-D096-FC3B-28D4832D5422}"/>
              </a:ext>
            </a:extLst>
          </p:cNvPr>
          <p:cNvSpPr/>
          <p:nvPr/>
        </p:nvSpPr>
        <p:spPr>
          <a:xfrm>
            <a:off x="3309454" y="1891207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1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805031" y="270929"/>
            <a:ext cx="85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통계</a:t>
            </a:r>
            <a:r>
              <a:rPr lang="en-US" altLang="ko-KR" dirty="0"/>
              <a:t>: </a:t>
            </a:r>
            <a:r>
              <a:rPr lang="ko-KR" altLang="en-US" dirty="0"/>
              <a:t>회사별 배달 횟수를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A0151F-3DE4-9649-D934-25597E81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58" y="2085022"/>
            <a:ext cx="6189408" cy="450204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0959EE8-7042-087A-6B45-ED778B6E2F9F}"/>
              </a:ext>
            </a:extLst>
          </p:cNvPr>
          <p:cNvSpPr/>
          <p:nvPr/>
        </p:nvSpPr>
        <p:spPr>
          <a:xfrm>
            <a:off x="10701805" y="4425094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B5E74920-9F77-C1E1-2E87-E4BFAFE6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4" y="1226676"/>
            <a:ext cx="6042886" cy="43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80FFA74-D75C-0B9A-38FF-85A6E97C7A1B}"/>
              </a:ext>
            </a:extLst>
          </p:cNvPr>
          <p:cNvSpPr/>
          <p:nvPr/>
        </p:nvSpPr>
        <p:spPr>
          <a:xfrm>
            <a:off x="5032020" y="3441280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3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805031" y="270929"/>
            <a:ext cx="880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시작 전</a:t>
            </a:r>
            <a:r>
              <a:rPr lang="en-US" altLang="ko-KR" dirty="0"/>
              <a:t>: </a:t>
            </a:r>
            <a:r>
              <a:rPr lang="ko-KR" altLang="en-US" dirty="0"/>
              <a:t>기사를 호출했으나 아직 배달을 시작하기 전 상태 인 배달들을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D0909105-B920-B2C0-5919-8B04E3DD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27" y="765502"/>
            <a:ext cx="810577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6229676-CB1F-79CD-4CD0-AD3DF97C9010}"/>
              </a:ext>
            </a:extLst>
          </p:cNvPr>
          <p:cNvSpPr/>
          <p:nvPr/>
        </p:nvSpPr>
        <p:spPr>
          <a:xfrm>
            <a:off x="7397941" y="3636313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48D79FD-62F7-10D7-AD65-5F8021580B86}"/>
              </a:ext>
            </a:extLst>
          </p:cNvPr>
          <p:cNvSpPr/>
          <p:nvPr/>
        </p:nvSpPr>
        <p:spPr>
          <a:xfrm>
            <a:off x="3758518" y="1892801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0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3171039" y="270929"/>
            <a:ext cx="74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진행 중</a:t>
            </a:r>
            <a:r>
              <a:rPr lang="en-US" altLang="ko-KR" dirty="0"/>
              <a:t>: </a:t>
            </a:r>
            <a:r>
              <a:rPr lang="ko-KR" altLang="en-US" dirty="0"/>
              <a:t>진행중인 배달들을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E7D070CF-DDE4-7EB9-374E-B830A5F9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01" y="691096"/>
            <a:ext cx="810577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A9A338A-8DE9-DDB9-DF86-A918E0327D26}"/>
              </a:ext>
            </a:extLst>
          </p:cNvPr>
          <p:cNvSpPr/>
          <p:nvPr/>
        </p:nvSpPr>
        <p:spPr>
          <a:xfrm>
            <a:off x="6743878" y="4527268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9BE67F3-A854-764D-427D-1301683398C0}"/>
              </a:ext>
            </a:extLst>
          </p:cNvPr>
          <p:cNvSpPr/>
          <p:nvPr/>
        </p:nvSpPr>
        <p:spPr>
          <a:xfrm>
            <a:off x="3171039" y="1893339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1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3171039" y="270929"/>
            <a:ext cx="74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완료</a:t>
            </a:r>
            <a:r>
              <a:rPr lang="en-US" altLang="ko-KR" dirty="0"/>
              <a:t>: </a:t>
            </a:r>
            <a:r>
              <a:rPr lang="ko-KR" altLang="en-US" dirty="0"/>
              <a:t>완료한 배달들을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6DBED4E5-243A-B829-4299-E2858FFA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86" y="665679"/>
            <a:ext cx="810577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8BD0002-EFCA-EE22-0A84-B41E27B15B21}"/>
              </a:ext>
            </a:extLst>
          </p:cNvPr>
          <p:cNvSpPr/>
          <p:nvPr/>
        </p:nvSpPr>
        <p:spPr>
          <a:xfrm>
            <a:off x="3397225" y="1939974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CF29578-98FC-ABE2-93E0-015E49E8B914}"/>
              </a:ext>
            </a:extLst>
          </p:cNvPr>
          <p:cNvSpPr/>
          <p:nvPr/>
        </p:nvSpPr>
        <p:spPr>
          <a:xfrm>
            <a:off x="6698267" y="5335906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318470" y="270928"/>
            <a:ext cx="95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메가커피 웹 사이트 띄우기</a:t>
            </a:r>
            <a:r>
              <a:rPr lang="en-US" altLang="ko-KR" dirty="0"/>
              <a:t>: </a:t>
            </a:r>
            <a:r>
              <a:rPr lang="ko-KR" altLang="en-US" dirty="0"/>
              <a:t>메가커피 사진을 클릭하면 메가커피 웹 사이트 창을 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0C13F8B2-9A67-5C9D-FAEF-86F12630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00" y="640260"/>
            <a:ext cx="5649937" cy="41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386AFDE-E1FC-1672-4241-5652EE57C9EF}"/>
              </a:ext>
            </a:extLst>
          </p:cNvPr>
          <p:cNvSpPr/>
          <p:nvPr/>
        </p:nvSpPr>
        <p:spPr>
          <a:xfrm>
            <a:off x="10869136" y="3767961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 descr="image">
            <a:extLst>
              <a:ext uri="{FF2B5EF4-FFF2-40B4-BE49-F238E27FC236}">
                <a16:creationId xmlns:a16="http://schemas.microsoft.com/office/drawing/2014/main" id="{A0A7B6B1-5429-3535-6C7E-93FAB737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5" y="1955213"/>
            <a:ext cx="7058776" cy="46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2183363" y="270929"/>
            <a:ext cx="84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저장 후 프로그램 종료</a:t>
            </a:r>
            <a:r>
              <a:rPr lang="en-US" altLang="ko-KR" dirty="0"/>
              <a:t>: </a:t>
            </a:r>
            <a:r>
              <a:rPr lang="ko-KR" altLang="en-US" dirty="0"/>
              <a:t>프로그램을 종료한다</a:t>
            </a:r>
            <a:r>
              <a:rPr lang="en-US" altLang="ko-KR" dirty="0"/>
              <a:t>. </a:t>
            </a:r>
            <a:r>
              <a:rPr lang="ko-KR" altLang="en-US" dirty="0"/>
              <a:t>프로그램 실행 도중 </a:t>
            </a:r>
            <a:r>
              <a:rPr lang="en-US" altLang="ko-KR" dirty="0"/>
              <a:t>DB</a:t>
            </a:r>
            <a:r>
              <a:rPr lang="ko-KR" altLang="en-US" dirty="0"/>
              <a:t>에 저장되지 않은 정보가 있을 수도 있으니 모든 데이터를 </a:t>
            </a:r>
            <a:r>
              <a:rPr lang="en-US" altLang="ko-KR" dirty="0"/>
              <a:t>DB</a:t>
            </a:r>
            <a:r>
              <a:rPr lang="ko-KR" altLang="en-US" dirty="0"/>
              <a:t>에 저장하고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DB27EA1A-A897-9AC5-8399-102A8CE6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22" y="1140151"/>
            <a:ext cx="7256398" cy="527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142F972-5A16-0815-56D4-C726EEA3FD24}"/>
              </a:ext>
            </a:extLst>
          </p:cNvPr>
          <p:cNvSpPr/>
          <p:nvPr/>
        </p:nvSpPr>
        <p:spPr>
          <a:xfrm>
            <a:off x="8635467" y="4961677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7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495465" y="816213"/>
            <a:ext cx="84287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자료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https://m.blog.naver.com/PostView.naver?isHttpsRedirect=true&amp;blogId=goldrushing&amp;logNo=221389648088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https://eggwhite0.tistory.com/113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https://deeds-not-words.tistory.com/entry/Mysqlupdate%EC%BF%BC%EB%A6%AC-%EC%88%98%ED%96%89-%EC%8B%9C-Truncated-incorrect-DOUBLE-value-Infinity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https://zibsin.tistory.com/2476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https://blog.naver.com/PostView.nhn?blogId=hwidong0102&amp;logNo=221797081015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https://www.csharpstudy.com/Practical/Prac-mysql.aspx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3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362BB-0E59-C6DE-D888-CA20CE8B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소스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13C88DC-175B-D52B-5F0B-F6E44623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3" y="1354822"/>
            <a:ext cx="7197086" cy="52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7659149" y="365125"/>
            <a:ext cx="4236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https://github.com/hansei-it/telphoneapp_cs21</a:t>
            </a:r>
          </a:p>
          <a:p>
            <a:endParaRPr lang="en-US" altLang="ko-KR" dirty="0"/>
          </a:p>
          <a:p>
            <a:r>
              <a:rPr lang="ko-KR" altLang="en-US" dirty="0"/>
              <a:t>첫 프로젝트 실습 시작</a:t>
            </a:r>
          </a:p>
          <a:p>
            <a:endParaRPr lang="ko-KR" altLang="en-US" dirty="0"/>
          </a:p>
          <a:p>
            <a:r>
              <a:rPr lang="ko-KR" altLang="en-US" dirty="0"/>
              <a:t>기본 </a:t>
            </a:r>
            <a:r>
              <a:rPr lang="en-US" altLang="ko-KR" dirty="0"/>
              <a:t>Person </a:t>
            </a:r>
            <a:r>
              <a:rPr lang="ko-KR" altLang="en-US" dirty="0"/>
              <a:t>객체 생성과 </a:t>
            </a:r>
            <a:r>
              <a:rPr lang="en-US" altLang="ko-KR" dirty="0"/>
              <a:t>People</a:t>
            </a:r>
            <a:r>
              <a:rPr lang="ko-KR" altLang="en-US" dirty="0"/>
              <a:t>객체 생성 및 추가 버튼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</a:p>
          <a:p>
            <a:endParaRPr lang="ko-KR" altLang="en-US" dirty="0"/>
          </a:p>
          <a:p>
            <a:r>
              <a:rPr lang="en-US" altLang="ko-KR" dirty="0"/>
              <a:t>Person </a:t>
            </a:r>
            <a:r>
              <a:rPr lang="ko-KR" altLang="en-US" dirty="0"/>
              <a:t>클래스와 </a:t>
            </a:r>
            <a:r>
              <a:rPr lang="en-US" altLang="ko-KR" dirty="0"/>
              <a:t>People </a:t>
            </a:r>
            <a:r>
              <a:rPr lang="ko-KR" altLang="en-US" dirty="0"/>
              <a:t>클래스를 파일로 모듈화하고 추가버튼 클릭 시 텍스트박스의 내용을 비우고 포커스를 지정함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삭제 버튼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</a:p>
          <a:p>
            <a:endParaRPr lang="ko-KR" altLang="en-US" dirty="0"/>
          </a:p>
          <a:p>
            <a:r>
              <a:rPr lang="ko-KR" altLang="en-US" dirty="0"/>
              <a:t>검색 버튼의 이벤트 생성 및 검색 기능 구현</a:t>
            </a:r>
          </a:p>
          <a:p>
            <a:endParaRPr lang="ko-KR" altLang="en-US" dirty="0"/>
          </a:p>
          <a:p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삭제 기능 구현 및 출력 버튼 이벤트 구현</a:t>
            </a:r>
          </a:p>
        </p:txBody>
      </p:sp>
    </p:spTree>
    <p:extLst>
      <p:ext uri="{BB962C8B-B14F-4D97-AF65-F5344CB8AC3E}">
        <p14:creationId xmlns:p14="http://schemas.microsoft.com/office/powerpoint/2010/main" val="50961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557206" y="528505"/>
            <a:ext cx="907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목적 변경 그에 따른 디자인 변경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전화 프로그램 </a:t>
            </a:r>
            <a:r>
              <a:rPr lang="en-US" altLang="ko-KR" dirty="0"/>
              <a:t>-&gt; </a:t>
            </a:r>
            <a:r>
              <a:rPr lang="ko-KR" altLang="en-US" dirty="0"/>
              <a:t>가게에서 배달 기사를 호출하는 프로그램으로 용도 변경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9BDF68F-89F9-9575-8BCF-2A1F2D7C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66" y="1174836"/>
            <a:ext cx="7368366" cy="53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557206" y="528505"/>
            <a:ext cx="907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db</a:t>
            </a:r>
            <a:r>
              <a:rPr lang="ko-KR" altLang="en-US" dirty="0"/>
              <a:t>추가</a:t>
            </a:r>
            <a:r>
              <a:rPr lang="en-US" altLang="ko-KR" dirty="0"/>
              <a:t>: </a:t>
            </a:r>
            <a:r>
              <a:rPr lang="ko-KR" altLang="en-US" dirty="0"/>
              <a:t>학과 </a:t>
            </a:r>
            <a:r>
              <a:rPr lang="en-US" altLang="ko-KR" dirty="0"/>
              <a:t>DB</a:t>
            </a:r>
            <a:r>
              <a:rPr lang="ko-KR" altLang="en-US" dirty="0"/>
              <a:t>서버에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r>
              <a:rPr lang="en-US" altLang="ko-KR" dirty="0"/>
              <a:t>. https://cs.esm.kr/</a:t>
            </a:r>
            <a:endParaRPr lang="ko-KR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B78FD4F-24FE-8C28-EECC-C9DD4F5A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1" y="939825"/>
            <a:ext cx="6181194" cy="42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mpsnip">
            <a:extLst>
              <a:ext uri="{FF2B5EF4-FFF2-40B4-BE49-F238E27FC236}">
                <a16:creationId xmlns:a16="http://schemas.microsoft.com/office/drawing/2014/main" id="{2F03A496-70BA-B761-DB7F-0F79D764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22" y="2845836"/>
            <a:ext cx="6331676" cy="36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35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375794" y="528505"/>
            <a:ext cx="98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배달 추가</a:t>
            </a:r>
            <a:r>
              <a:rPr lang="en-US" altLang="ko-KR" dirty="0"/>
              <a:t>: </a:t>
            </a:r>
            <a:r>
              <a:rPr lang="ko-KR" altLang="en-US" dirty="0"/>
              <a:t>주소와 전화번호로 새로운 </a:t>
            </a:r>
            <a:r>
              <a:rPr lang="en-US" altLang="ko-KR" dirty="0"/>
              <a:t>Order</a:t>
            </a:r>
            <a:r>
              <a:rPr lang="ko-KR" altLang="en-US" dirty="0"/>
              <a:t>객체를 만들고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insert. </a:t>
            </a:r>
            <a:r>
              <a:rPr lang="ko-KR" altLang="en-US" dirty="0"/>
              <a:t>그 후 </a:t>
            </a:r>
            <a:r>
              <a:rPr lang="en-US" altLang="ko-KR" dirty="0"/>
              <a:t>DB</a:t>
            </a:r>
            <a:r>
              <a:rPr lang="ko-KR" altLang="en-US" dirty="0"/>
              <a:t>에서 데이터를 다시 받아와 </a:t>
            </a:r>
            <a:r>
              <a:rPr lang="ko-KR" altLang="en-US" dirty="0" err="1"/>
              <a:t>리렌더링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AA033443-4ACB-A1E1-6489-E90EEB96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9" y="1174837"/>
            <a:ext cx="5375551" cy="39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2CBE390A-6360-4919-DD6E-931B8260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18" y="1815528"/>
            <a:ext cx="6340286" cy="46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F75DC91-40F3-A822-336B-334A51EB7CBD}"/>
              </a:ext>
            </a:extLst>
          </p:cNvPr>
          <p:cNvSpPr/>
          <p:nvPr/>
        </p:nvSpPr>
        <p:spPr>
          <a:xfrm>
            <a:off x="2676088" y="1174835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2007FF3-2E05-D248-4A2F-4E8908A7DE1A}"/>
              </a:ext>
            </a:extLst>
          </p:cNvPr>
          <p:cNvSpPr/>
          <p:nvPr/>
        </p:nvSpPr>
        <p:spPr>
          <a:xfrm>
            <a:off x="6537822" y="2786920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375794" y="528505"/>
            <a:ext cx="98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배달 취소</a:t>
            </a:r>
            <a:r>
              <a:rPr lang="en-US" altLang="ko-KR" dirty="0"/>
              <a:t>: </a:t>
            </a:r>
            <a:r>
              <a:rPr lang="en-US" altLang="ko-KR" dirty="0" err="1"/>
              <a:t>db</a:t>
            </a:r>
            <a:r>
              <a:rPr lang="ko-KR" altLang="en-US" dirty="0"/>
              <a:t>에서 삭제할 번호로 </a:t>
            </a:r>
            <a:r>
              <a:rPr lang="ko-KR" altLang="en-US" dirty="0" err="1"/>
              <a:t>튜플을</a:t>
            </a:r>
            <a:r>
              <a:rPr lang="ko-KR" altLang="en-US" dirty="0"/>
              <a:t> 찾아 삭제 그리고 </a:t>
            </a:r>
            <a:r>
              <a:rPr lang="ko-KR" altLang="en-US" dirty="0" err="1"/>
              <a:t>리로드</a:t>
            </a:r>
            <a:endParaRPr lang="ko-KR" alt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5125726F-02F8-6B4E-7D45-25FF5ED7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8" y="929296"/>
            <a:ext cx="5808812" cy="42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5347F55E-EEF4-208C-4AD6-DE8EA66C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27" y="2099346"/>
            <a:ext cx="5906845" cy="429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28D31D8-F2F7-C30E-7EA8-DAC0FB1E0639}"/>
              </a:ext>
            </a:extLst>
          </p:cNvPr>
          <p:cNvSpPr/>
          <p:nvPr/>
        </p:nvSpPr>
        <p:spPr>
          <a:xfrm>
            <a:off x="4983060" y="1023942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4925D78-B61D-F528-B1BE-4B0114C7ACCA}"/>
              </a:ext>
            </a:extLst>
          </p:cNvPr>
          <p:cNvSpPr/>
          <p:nvPr/>
        </p:nvSpPr>
        <p:spPr>
          <a:xfrm>
            <a:off x="6686025" y="2794614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375794" y="528505"/>
            <a:ext cx="98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배달 검색</a:t>
            </a:r>
            <a:r>
              <a:rPr lang="en-US" altLang="ko-KR" dirty="0"/>
              <a:t>: </a:t>
            </a:r>
            <a:r>
              <a:rPr lang="en-US" altLang="ko-KR" dirty="0" err="1"/>
              <a:t>db</a:t>
            </a:r>
            <a:r>
              <a:rPr lang="ko-KR" altLang="en-US" dirty="0"/>
              <a:t>에서 해당 전화번호로 검색 후 검색 결과를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458B4AB8-2988-C756-6695-CB508846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45" y="897837"/>
            <a:ext cx="6206707" cy="45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42930D5-E6A7-A517-3CEF-650D43400A64}"/>
              </a:ext>
            </a:extLst>
          </p:cNvPr>
          <p:cNvSpPr/>
          <p:nvPr/>
        </p:nvSpPr>
        <p:spPr>
          <a:xfrm>
            <a:off x="10810612" y="1884703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B36C32CF-26B0-6851-2DEB-88F71396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0" y="1860043"/>
            <a:ext cx="6476946" cy="47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1DCE3CE-6FD2-C8B5-49F7-E50DF293C496}"/>
              </a:ext>
            </a:extLst>
          </p:cNvPr>
          <p:cNvSpPr/>
          <p:nvPr/>
        </p:nvSpPr>
        <p:spPr>
          <a:xfrm>
            <a:off x="1559349" y="2660580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4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1347802" y="220595"/>
            <a:ext cx="9840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배달 자동 추가</a:t>
            </a:r>
            <a:r>
              <a:rPr lang="en-US" altLang="ko-KR" dirty="0"/>
              <a:t>: </a:t>
            </a:r>
            <a:r>
              <a:rPr lang="ko-KR" altLang="en-US" dirty="0"/>
              <a:t>예상 이용 시나리오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배민에서 주문이 들어옴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BaeminDB</a:t>
            </a:r>
            <a:r>
              <a:rPr lang="ko-KR" altLang="en-US" dirty="0"/>
              <a:t>에 주문이 저장됨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주문 자동 추가를 누르면 배민</a:t>
            </a:r>
            <a:r>
              <a:rPr lang="en-US" altLang="ko-KR" dirty="0"/>
              <a:t>DB</a:t>
            </a:r>
            <a:r>
              <a:rPr lang="ko-KR" altLang="en-US" dirty="0"/>
              <a:t>에서 주문 정보를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자동으로 배달 목록에 추가 시킴</a:t>
            </a:r>
            <a:r>
              <a:rPr lang="en-US" altLang="ko-KR" dirty="0"/>
              <a:t>. (3</a:t>
            </a:r>
            <a:r>
              <a:rPr lang="ko-KR" altLang="en-US" dirty="0"/>
              <a:t>번의 배달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CDA35325-A34F-6481-FDCE-EB1F807C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2" y="2095079"/>
            <a:ext cx="5673303" cy="41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2A6AAB3-5FB9-2464-0C86-9D28F93BF3A5}"/>
              </a:ext>
            </a:extLst>
          </p:cNvPr>
          <p:cNvSpPr/>
          <p:nvPr/>
        </p:nvSpPr>
        <p:spPr>
          <a:xfrm>
            <a:off x="1856419" y="2731643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image">
            <a:extLst>
              <a:ext uri="{FF2B5EF4-FFF2-40B4-BE49-F238E27FC236}">
                <a16:creationId xmlns:a16="http://schemas.microsoft.com/office/drawing/2014/main" id="{AE8C797F-69FD-D32A-CD33-81DCC1B9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55" y="2095079"/>
            <a:ext cx="5673303" cy="41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CC8C5E6-48DE-99D5-C90B-DBA79EFC5BA5}"/>
              </a:ext>
            </a:extLst>
          </p:cNvPr>
          <p:cNvSpPr/>
          <p:nvPr/>
        </p:nvSpPr>
        <p:spPr>
          <a:xfrm>
            <a:off x="7293814" y="2731643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5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2E2E5-799D-46A9-89C4-E829120E2816}"/>
              </a:ext>
            </a:extLst>
          </p:cNvPr>
          <p:cNvSpPr txBox="1"/>
          <p:nvPr/>
        </p:nvSpPr>
        <p:spPr>
          <a:xfrm>
            <a:off x="394283" y="220595"/>
            <a:ext cx="112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기사 호출</a:t>
            </a:r>
            <a:r>
              <a:rPr lang="en-US" altLang="ko-KR" dirty="0"/>
              <a:t>: </a:t>
            </a:r>
            <a:r>
              <a:rPr lang="ko-KR" altLang="en-US" dirty="0"/>
              <a:t>배달을 선택하고 기사를 호출한다</a:t>
            </a:r>
            <a:r>
              <a:rPr lang="en-US" altLang="ko-KR" dirty="0"/>
              <a:t>. </a:t>
            </a:r>
            <a:r>
              <a:rPr lang="ko-KR" altLang="en-US" dirty="0"/>
              <a:t>배달 예정시간과 회사</a:t>
            </a:r>
            <a:r>
              <a:rPr lang="en-US" altLang="ko-KR" dirty="0"/>
              <a:t>, </a:t>
            </a:r>
            <a:r>
              <a:rPr lang="ko-KR" altLang="en-US" dirty="0"/>
              <a:t>상태를 바꾸고 데이터를 </a:t>
            </a:r>
            <a:r>
              <a:rPr lang="en-US" altLang="ko-KR" dirty="0" err="1"/>
              <a:t>db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48A0A6F4-3A37-8549-6BA8-DB961795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3" y="733134"/>
            <a:ext cx="6098796" cy="443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14ED2D22-5737-BF82-C44A-8026405FC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41" y="1757123"/>
            <a:ext cx="6709402" cy="48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B35E5B4-3141-E652-16FA-1F83F9C16B53}"/>
              </a:ext>
            </a:extLst>
          </p:cNvPr>
          <p:cNvSpPr/>
          <p:nvPr/>
        </p:nvSpPr>
        <p:spPr>
          <a:xfrm>
            <a:off x="4177715" y="1509836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C6F318B-62DF-1C30-8760-723D42EB4447}"/>
              </a:ext>
            </a:extLst>
          </p:cNvPr>
          <p:cNvSpPr/>
          <p:nvPr/>
        </p:nvSpPr>
        <p:spPr>
          <a:xfrm>
            <a:off x="7928992" y="2703917"/>
            <a:ext cx="536896" cy="494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4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477</Words>
  <Application>Microsoft Office PowerPoint</Application>
  <PresentationFormat>와이드스크린</PresentationFormat>
  <Paragraphs>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객체지향 프로그래밍 윈폼 프로젝트 – 배달 대행 업체 프로그램</vt:lpstr>
      <vt:lpstr>원본 소스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윈폼 프로젝트 – 배달 대행 업체 프로그램</dc:title>
  <dc:creator>수훈 배</dc:creator>
  <cp:lastModifiedBy>수훈 배</cp:lastModifiedBy>
  <cp:revision>2</cp:revision>
  <dcterms:created xsi:type="dcterms:W3CDTF">2023-06-11T12:59:40Z</dcterms:created>
  <dcterms:modified xsi:type="dcterms:W3CDTF">2023-06-11T13:30:16Z</dcterms:modified>
</cp:coreProperties>
</file>