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4" r:id="rId26"/>
    <p:sldId id="280" r:id="rId27"/>
    <p:sldId id="281" r:id="rId28"/>
    <p:sldId id="282" r:id="rId29"/>
    <p:sldId id="283" r:id="rId30"/>
    <p:sldId id="295" r:id="rId31"/>
    <p:sldId id="296" r:id="rId32"/>
    <p:sldId id="284" r:id="rId33"/>
    <p:sldId id="297" r:id="rId34"/>
    <p:sldId id="285" r:id="rId35"/>
    <p:sldId id="286" r:id="rId36"/>
    <p:sldId id="287" r:id="rId37"/>
    <p:sldId id="288" r:id="rId38"/>
    <p:sldId id="289" r:id="rId39"/>
    <p:sldId id="298" r:id="rId40"/>
    <p:sldId id="290" r:id="rId41"/>
    <p:sldId id="291" r:id="rId42"/>
    <p:sldId id="292" r:id="rId43"/>
    <p:sldId id="293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15D5-498F-080C-053F-DBF39C7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F7D81-C11A-B59A-9903-68DACE33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72AB0-702E-1453-0D34-D155C658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F333-2BF9-EC43-615E-DCD1F63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E92F-DCA1-8246-BB9B-01C55A2C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0916F-F0AE-70C4-C9C3-FDE16193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92FBC-ECAE-51D5-65EC-B703FC9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82BC6-D97E-82D9-1D0C-2113DD17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ACC0-1605-7DEA-C481-4009F19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E8C1-42C3-9791-F7DE-E03DC1F7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80F70-695D-4216-653A-DD13775E2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5BFE1-03D2-2B3C-29C4-9C29AD31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2CD8-F4E8-D9F0-FB45-361C5D0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A7053-E070-F821-E7D3-4AC87DDE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98753-371B-C2AC-0501-8E4E2C7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264F3-678B-2FEE-624B-BF66C088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3AE74-332D-675C-5BD2-DFE0888B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C3C1C-1880-3AEE-85E8-70EAB1FD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3EAAE-1B30-6516-5B29-62162B8B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11963-E753-1DF9-C13B-D51AB0E7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DDB7-4F61-5CC9-D218-CF33F0DA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4B1BC-412B-1C60-7EF5-0AFD1CB5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7849-1AF3-EAB9-940A-B83CA5E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39825-E4CD-0F16-D3DB-7FBE7D0A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06DE-3A68-3C51-40E7-8DF74A4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9DE33-0485-13C8-7B39-CE7B2B2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FA465-8C88-57ED-E046-47249296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1E7AC-DE2E-1207-B024-B8A99AA2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4AF94-742D-1452-976F-F0ECF76D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10EB8-0649-1F76-146C-F26EEA5D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FED4D-9D8D-B90C-2494-D47DD73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42823-F7F7-47BE-667A-C36DE6C7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D1800-F4AC-FAD0-CF87-B97ADA4D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A8D77-E8FB-61D6-F65A-56B4689A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A0E63-97E4-BE47-A0D5-D9FE3AC99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5C567-5D43-9A96-470B-CD42118C7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F52DA-DC53-5350-5465-DC7AC86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C89A43-ABAC-7007-953A-12017D5A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CB3D5-9AEB-79DE-9EF1-EA1EAD76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9FF3-83A6-FEFE-9418-42AD5399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A0E59-5513-C969-5DC3-B91F046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71926-4B7B-7BF3-6336-57DD4146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C3966-2790-9874-BD26-B3B52839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C2933-68C9-13C5-5791-0880CA7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7B132E-9194-ECFF-A22D-8C2AFDA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439AC-69BF-3C90-C0A0-FA419F42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7B96-D55B-841B-A43D-487B140D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703AD-F588-2FFF-17DC-4BB0E730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60F51-A607-1E9F-0B4E-E799D29A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A5670-E8D2-D747-0E3C-03AC7AC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B57E9-C9B5-DB8F-D946-4620F68B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D2CD-5688-92F8-C035-2212EFD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19BE0-CB94-E175-C1A6-011EFA5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88CFE-0921-A8EF-F5AB-597A10E8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A5618-6003-3DA1-6887-B58DE5D7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734F0-FBFA-EAFA-1387-AAC8B155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A58C2-3FA5-0E22-B992-91B2E1B6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26CE8-D857-53F7-7A23-5CA558D0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673AC-2FE5-3545-4E03-FB7D5F82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FEADA-FC47-2D3E-B811-D638A751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0513-75A9-BE83-E9F7-8B4DABC5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C14C-7FC3-48D5-A805-7B5BE1CFE858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B7032-14C2-E14D-8967-A2DE870D7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97189-806B-31E5-D427-179EB12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kuld2000.tistory.com/137" TargetMode="External"/><Relationship Id="rId2" Type="http://schemas.openxmlformats.org/officeDocument/2006/relationships/hyperlink" Target="https://devsnote.com/writings/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ux.co.kr/bbs/board.php?bo_table=lecture&amp;wr_id=20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3235-44A7-3763-7EF1-88D085530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시스템 프로그래밍</a:t>
            </a:r>
            <a:br>
              <a:rPr lang="en-US" altLang="ko-KR" sz="4400" dirty="0"/>
            </a:br>
            <a:r>
              <a:rPr lang="ko-KR" altLang="en-US" sz="4400" dirty="0"/>
              <a:t>리눅스 명령어 구현</a:t>
            </a:r>
            <a:r>
              <a:rPr lang="en-US" altLang="ko-KR" sz="4400" dirty="0"/>
              <a:t> </a:t>
            </a:r>
            <a:r>
              <a:rPr lang="ko-KR" altLang="en-US" sz="4400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A2473-C44E-F28E-396E-1D3AEE1B2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2020875024 </a:t>
            </a:r>
            <a:r>
              <a:rPr lang="ko-KR" altLang="en-US" dirty="0"/>
              <a:t>배수훈</a:t>
            </a:r>
            <a:endParaRPr lang="en-US" altLang="ko-KR" dirty="0"/>
          </a:p>
          <a:p>
            <a:pPr algn="r"/>
            <a:r>
              <a:rPr lang="ko-KR" altLang="en-US" dirty="0"/>
              <a:t>작성일</a:t>
            </a:r>
            <a:r>
              <a:rPr lang="en-US" altLang="ko-KR" dirty="0"/>
              <a:t>: 2023-06-08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basename</a:t>
            </a:r>
            <a:r>
              <a:rPr lang="en-US" altLang="ko-KR" dirty="0"/>
              <a:t>: </a:t>
            </a:r>
            <a:r>
              <a:rPr lang="ko-KR" altLang="en-US" dirty="0"/>
              <a:t>경로에서 파일 이름만 추출하는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CFB0D3E3-3522-1ACE-087A-28AF51CE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1" y="2135522"/>
            <a:ext cx="78390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3F23F-6806-F542-956D-0E76FF9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74" y="233252"/>
            <a:ext cx="6619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date: </a:t>
            </a:r>
            <a:r>
              <a:rPr lang="ko-KR" altLang="en-US" dirty="0"/>
              <a:t>시스템의 현재 날짜와 시간을 표시하는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E748D6A7-9F91-1C5E-DEE7-842C7DA1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90" y="2457975"/>
            <a:ext cx="9050655" cy="249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B16571-D39F-0ACA-4428-B6AAA29E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94" y="410545"/>
            <a:ext cx="8741150" cy="57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false: 1</a:t>
            </a:r>
            <a:r>
              <a:rPr lang="ko-KR" altLang="en-US" dirty="0"/>
              <a:t>을 반환하는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1D4246ED-4CAD-3980-2D82-B2E9383A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4" y="1560352"/>
            <a:ext cx="5956221" cy="27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ADC55B-72EF-D35D-9FED-4768F3C4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66" y="4450561"/>
            <a:ext cx="539693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true: 0</a:t>
            </a:r>
            <a:r>
              <a:rPr lang="ko-KR" altLang="en-US" dirty="0"/>
              <a:t>을 반환하는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6E7904B0-0C3E-849C-E227-81826BEC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2" y="1690688"/>
            <a:ext cx="5638101" cy="26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EF822-083C-FEB1-AE3A-888A7FC3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09" y="4543511"/>
            <a:ext cx="5282034" cy="15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yes: </a:t>
            </a:r>
            <a:r>
              <a:rPr lang="ko-KR" altLang="en-US" dirty="0"/>
              <a:t>무한히 </a:t>
            </a:r>
            <a:r>
              <a:rPr lang="en-US" altLang="ko-KR" dirty="0"/>
              <a:t>"y" </a:t>
            </a:r>
            <a:r>
              <a:rPr lang="ko-KR" altLang="en-US" dirty="0"/>
              <a:t>또는 인자로 받은 문자열을 반복해서 출력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6D5BF47A-409E-DA49-DC31-BF546A9C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9" y="1690689"/>
            <a:ext cx="5174297" cy="27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">
            <a:extLst>
              <a:ext uri="{FF2B5EF4-FFF2-40B4-BE49-F238E27FC236}">
                <a16:creationId xmlns:a16="http://schemas.microsoft.com/office/drawing/2014/main" id="{C97A1F14-3BBF-8921-C9A0-7DD99E50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06" y="3429000"/>
            <a:ext cx="6162085" cy="32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1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6DDA3E-15DE-E5F6-C292-A75B99EE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97" y="275623"/>
            <a:ext cx="4898734" cy="63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7859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head: </a:t>
            </a:r>
            <a:r>
              <a:rPr lang="ko-KR" altLang="en-US" sz="3600" dirty="0"/>
              <a:t>파일의 앞부분을 출력하거나 표준 입력으로부터 데이터를 읽어 앞부분을 출력</a:t>
            </a:r>
            <a:r>
              <a:rPr lang="en-US" altLang="ko-KR" sz="3600" dirty="0"/>
              <a:t>. (4</a:t>
            </a:r>
            <a:r>
              <a:rPr lang="ko-KR" altLang="en-US" sz="3600" dirty="0"/>
              <a:t>점</a:t>
            </a:r>
            <a:r>
              <a:rPr lang="en-US" altLang="ko-KR" sz="3600" dirty="0"/>
              <a:t>) </a:t>
            </a:r>
            <a:br>
              <a:rPr lang="en-US" altLang="ko-KR" sz="3600" dirty="0"/>
            </a:br>
            <a:r>
              <a:rPr lang="en-US" altLang="ko-KR" sz="3600" dirty="0"/>
              <a:t>(-n, -c, -q) 3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기본 명령어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ko-KR" altLang="en-US" sz="3600" dirty="0"/>
              <a:t>쉘 입력</a:t>
            </a:r>
            <a:r>
              <a:rPr lang="en-US" altLang="ko-KR" sz="3600" dirty="0"/>
              <a:t>-&gt;</a:t>
            </a:r>
            <a:endParaRPr lang="ko-KR" altLang="en-US" sz="3600" dirty="0"/>
          </a:p>
        </p:txBody>
      </p:sp>
      <p:pic>
        <p:nvPicPr>
          <p:cNvPr id="18434" name="Picture 2" descr="image">
            <a:extLst>
              <a:ext uri="{FF2B5EF4-FFF2-40B4-BE49-F238E27FC236}">
                <a16:creationId xmlns:a16="http://schemas.microsoft.com/office/drawing/2014/main" id="{F4B37D62-E0FE-B2B4-7232-D0FDF4A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36" y="1868756"/>
            <a:ext cx="6017790" cy="47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2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기본 명령어</a:t>
            </a:r>
            <a:r>
              <a:rPr lang="en-US" altLang="ko-KR" dirty="0"/>
              <a:t>: </a:t>
            </a:r>
            <a:r>
              <a:rPr lang="ko-KR" altLang="en-US" dirty="0"/>
              <a:t>파일 입력</a:t>
            </a:r>
          </a:p>
        </p:txBody>
      </p:sp>
      <p:pic>
        <p:nvPicPr>
          <p:cNvPr id="21506" name="Picture 2" descr="image">
            <a:extLst>
              <a:ext uri="{FF2B5EF4-FFF2-40B4-BE49-F238E27FC236}">
                <a16:creationId xmlns:a16="http://schemas.microsoft.com/office/drawing/2014/main" id="{FDFC9A77-A882-3CCE-77AE-D03DD351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68" y="932858"/>
            <a:ext cx="6709663" cy="54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cat: </a:t>
            </a:r>
            <a:r>
              <a:rPr lang="ko-KR" altLang="en-US" dirty="0"/>
              <a:t>파일의 내용을 터미널에 출력 </a:t>
            </a:r>
            <a:r>
              <a:rPr lang="en-US" altLang="ko-KR" dirty="0"/>
              <a:t>(7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9BB9B-2171-36EF-DDE0-E4ED4928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49" y="1594640"/>
            <a:ext cx="9314499" cy="3881830"/>
          </a:xfrm>
        </p:spPr>
        <p:txBody>
          <a:bodyPr/>
          <a:lstStyle/>
          <a:p>
            <a:r>
              <a:rPr lang="en-US" altLang="ko-KR" dirty="0"/>
              <a:t>cat</a:t>
            </a:r>
            <a:r>
              <a:rPr lang="ko-KR" altLang="en-US" dirty="0"/>
              <a:t>명령어와 </a:t>
            </a:r>
            <a:r>
              <a:rPr lang="en-US" altLang="ko-KR" dirty="0"/>
              <a:t>(-n, -b, -E, -T, -s, -v) 6</a:t>
            </a:r>
            <a:r>
              <a:rPr lang="ko-KR" altLang="en-US" dirty="0"/>
              <a:t>가지 옵션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명령어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1CAF2BC-83C9-82DE-970F-12659C66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98" y="2144391"/>
            <a:ext cx="5525192" cy="448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5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기본 명령어</a:t>
            </a:r>
            <a:r>
              <a:rPr lang="en-US" altLang="ko-KR" dirty="0"/>
              <a:t>: </a:t>
            </a:r>
            <a:r>
              <a:rPr lang="ko-KR" altLang="en-US" dirty="0"/>
              <a:t>여러 파일 입력</a:t>
            </a:r>
          </a:p>
        </p:txBody>
      </p:sp>
      <p:pic>
        <p:nvPicPr>
          <p:cNvPr id="20482" name="Picture 2" descr="image">
            <a:extLst>
              <a:ext uri="{FF2B5EF4-FFF2-40B4-BE49-F238E27FC236}">
                <a16:creationId xmlns:a16="http://schemas.microsoft.com/office/drawing/2014/main" id="{F3B01D2D-4394-44C1-50F3-B0AFDFAB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22" y="949485"/>
            <a:ext cx="6047705" cy="57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3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줄 단위 개수 지정 출력</a:t>
            </a:r>
          </a:p>
        </p:txBody>
      </p:sp>
      <p:pic>
        <p:nvPicPr>
          <p:cNvPr id="22530" name="Picture 2" descr="image">
            <a:extLst>
              <a:ext uri="{FF2B5EF4-FFF2-40B4-BE49-F238E27FC236}">
                <a16:creationId xmlns:a16="http://schemas.microsoft.com/office/drawing/2014/main" id="{DBBA91AF-98CF-5F38-2547-E9DBD5F9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0" y="1617111"/>
            <a:ext cx="9530632" cy="31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6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바이트 단위 크기 지정 출력</a:t>
            </a:r>
          </a:p>
        </p:txBody>
      </p:sp>
      <p:pic>
        <p:nvPicPr>
          <p:cNvPr id="23554" name="Picture 2" descr="image">
            <a:extLst>
              <a:ext uri="{FF2B5EF4-FFF2-40B4-BE49-F238E27FC236}">
                <a16:creationId xmlns:a16="http://schemas.microsoft.com/office/drawing/2014/main" id="{D1F0919F-8929-C703-9E17-AFDE806D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0" y="1877124"/>
            <a:ext cx="10072640" cy="285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-q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파일 이름을 출력하지 않고 출력</a:t>
            </a:r>
          </a:p>
        </p:txBody>
      </p:sp>
      <p:pic>
        <p:nvPicPr>
          <p:cNvPr id="24578" name="Picture 2" descr="image">
            <a:extLst>
              <a:ext uri="{FF2B5EF4-FFF2-40B4-BE49-F238E27FC236}">
                <a16:creationId xmlns:a16="http://schemas.microsoft.com/office/drawing/2014/main" id="{C8383CC3-0603-650C-140D-0F2FED14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1" y="918595"/>
            <a:ext cx="7366058" cy="58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26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이런 것도 가능</a:t>
            </a:r>
          </a:p>
        </p:txBody>
      </p:sp>
      <p:pic>
        <p:nvPicPr>
          <p:cNvPr id="25602" name="Picture 2" descr="image">
            <a:extLst>
              <a:ext uri="{FF2B5EF4-FFF2-40B4-BE49-F238E27FC236}">
                <a16:creationId xmlns:a16="http://schemas.microsoft.com/office/drawing/2014/main" id="{0C7410EA-5883-73C5-5CB6-6CD5725A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6" y="1978163"/>
            <a:ext cx="10028513" cy="213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7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9635B9-2E83-B76D-5A6F-4A6C9323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5" y="206186"/>
            <a:ext cx="5859594" cy="5624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2745A4-ABBD-03B4-4AC8-DB0F7BE1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63" y="0"/>
            <a:ext cx="452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7859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tail: </a:t>
            </a:r>
            <a:r>
              <a:rPr lang="ko-KR" altLang="en-US" sz="3600" dirty="0"/>
              <a:t>파일의 뒷부분을 출력</a:t>
            </a:r>
            <a:r>
              <a:rPr lang="en-US" altLang="ko-KR" sz="3600" dirty="0"/>
              <a:t>. (4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en-US" altLang="ko-KR" sz="3600" dirty="0"/>
              <a:t>(-n, -c, -q) 3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기본 명령어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ko-KR" altLang="en-US" sz="3600" dirty="0"/>
              <a:t>쉘 입력</a:t>
            </a:r>
            <a:r>
              <a:rPr lang="en-US" altLang="ko-KR" sz="3600" dirty="0"/>
              <a:t>-&gt;</a:t>
            </a:r>
            <a:endParaRPr lang="ko-KR" altLang="en-US" sz="3600" dirty="0"/>
          </a:p>
        </p:txBody>
      </p:sp>
      <p:pic>
        <p:nvPicPr>
          <p:cNvPr id="26626" name="Picture 2" descr="image">
            <a:extLst>
              <a:ext uri="{FF2B5EF4-FFF2-40B4-BE49-F238E27FC236}">
                <a16:creationId xmlns:a16="http://schemas.microsoft.com/office/drawing/2014/main" id="{93B192DC-C408-6CEE-CEF9-B8F06C4B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87" y="1623162"/>
            <a:ext cx="5817251" cy="48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2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줄 단위 개수 지정 출력</a:t>
            </a:r>
          </a:p>
        </p:txBody>
      </p:sp>
      <p:pic>
        <p:nvPicPr>
          <p:cNvPr id="27650" name="Picture 2" descr="image">
            <a:extLst>
              <a:ext uri="{FF2B5EF4-FFF2-40B4-BE49-F238E27FC236}">
                <a16:creationId xmlns:a16="http://schemas.microsoft.com/office/drawing/2014/main" id="{EC7E049C-ABD5-71EE-723E-0B72491E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44" y="1737569"/>
            <a:ext cx="9467312" cy="3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1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바이트 단위 크기 지정 출력</a:t>
            </a:r>
          </a:p>
        </p:txBody>
      </p:sp>
      <p:pic>
        <p:nvPicPr>
          <p:cNvPr id="28674" name="Picture 2" descr="image">
            <a:extLst>
              <a:ext uri="{FF2B5EF4-FFF2-40B4-BE49-F238E27FC236}">
                <a16:creationId xmlns:a16="http://schemas.microsoft.com/office/drawing/2014/main" id="{20FE3B5B-62B9-F431-C262-860CAEE1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4" y="1296365"/>
            <a:ext cx="7539431" cy="4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-q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파일 이름을 출력하지 않고 출력</a:t>
            </a:r>
          </a:p>
        </p:txBody>
      </p:sp>
      <p:pic>
        <p:nvPicPr>
          <p:cNvPr id="29698" name="Picture 2" descr="image">
            <a:extLst>
              <a:ext uri="{FF2B5EF4-FFF2-40B4-BE49-F238E27FC236}">
                <a16:creationId xmlns:a16="http://schemas.microsoft.com/office/drawing/2014/main" id="{E52AB0CB-5AF9-08CB-8E0F-5A11CB91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85" y="1005759"/>
            <a:ext cx="7603222" cy="56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각 줄에 </a:t>
            </a:r>
            <a:r>
              <a:rPr lang="ko-KR" altLang="en-US" dirty="0" err="1"/>
              <a:t>라인넘버</a:t>
            </a:r>
            <a:r>
              <a:rPr lang="ko-KR" altLang="en-US" dirty="0"/>
              <a:t> 표시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35BDA35-4008-D124-D59A-D0D457D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0" y="907313"/>
            <a:ext cx="5837412" cy="551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6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104286-3442-0066-6A0A-E9DC5269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" y="249572"/>
            <a:ext cx="5459623" cy="63588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D325B8-ED97-0377-E6E0-5D7DBE86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96" y="1260446"/>
            <a:ext cx="5676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27A2AE-B02E-0C45-21F8-4C67ED30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78" y="123825"/>
            <a:ext cx="55435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58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rev: </a:t>
            </a:r>
            <a:r>
              <a:rPr lang="ko-KR" altLang="en-US" sz="3600" dirty="0"/>
              <a:t>파일이나 입력 스트림의 각 줄을 역순으로 뒤집어서 출력 </a:t>
            </a:r>
            <a:r>
              <a:rPr lang="en-US" altLang="ko-KR" sz="3600" dirty="0"/>
              <a:t>(1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ko-KR" altLang="en-US" sz="3600" dirty="0"/>
              <a:t>쉘 입력                                        파일 입력</a:t>
            </a:r>
          </a:p>
        </p:txBody>
      </p:sp>
      <p:pic>
        <p:nvPicPr>
          <p:cNvPr id="30722" name="Picture 2" descr="image">
            <a:extLst>
              <a:ext uri="{FF2B5EF4-FFF2-40B4-BE49-F238E27FC236}">
                <a16:creationId xmlns:a16="http://schemas.microsoft.com/office/drawing/2014/main" id="{BC1FBF4B-06F9-CC91-1858-CCBB0F53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0" y="2494822"/>
            <a:ext cx="5610327" cy="37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image">
            <a:extLst>
              <a:ext uri="{FF2B5EF4-FFF2-40B4-BE49-F238E27FC236}">
                <a16:creationId xmlns:a16="http://schemas.microsoft.com/office/drawing/2014/main" id="{9410A8EF-79A3-F4E5-87A7-69F5575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97" y="2004995"/>
            <a:ext cx="4175183" cy="44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1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076A92-E5BF-7FDE-5426-451EB8E9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0"/>
            <a:ext cx="571065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F1C23-0614-4703-B3F6-D3F7CA52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36" y="1962631"/>
            <a:ext cx="4419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4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58"/>
          </a:xfrm>
        </p:spPr>
        <p:txBody>
          <a:bodyPr>
            <a:noAutofit/>
          </a:bodyPr>
          <a:lstStyle/>
          <a:p>
            <a:r>
              <a:rPr lang="en-US" altLang="ko-KR" sz="3600" dirty="0" err="1"/>
              <a:t>nl</a:t>
            </a:r>
            <a:r>
              <a:rPr lang="en-US" altLang="ko-KR" sz="3600" dirty="0"/>
              <a:t>: </a:t>
            </a:r>
            <a:r>
              <a:rPr lang="ko-KR" altLang="en-US" sz="3600" dirty="0"/>
              <a:t>파일이나 입력 스트림의 각 줄에 번호를 부여하여 출력 </a:t>
            </a:r>
            <a:r>
              <a:rPr lang="en-US" altLang="ko-KR" sz="3600" dirty="0"/>
              <a:t>(5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en-US" altLang="ko-KR" sz="3600" dirty="0"/>
              <a:t>(-w, -s, -v, 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) 4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r>
              <a:rPr lang="ko-KR" altLang="en-US" sz="3600" dirty="0"/>
              <a:t>기본 명령어 쉘 입력                         파일 입력</a:t>
            </a:r>
          </a:p>
        </p:txBody>
      </p:sp>
      <p:pic>
        <p:nvPicPr>
          <p:cNvPr id="31746" name="Picture 2" descr="image">
            <a:extLst>
              <a:ext uri="{FF2B5EF4-FFF2-40B4-BE49-F238E27FC236}">
                <a16:creationId xmlns:a16="http://schemas.microsoft.com/office/drawing/2014/main" id="{1D17FEFF-0664-BCAB-E49B-691EAD158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7" y="2323546"/>
            <a:ext cx="5433294" cy="41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">
            <a:extLst>
              <a:ext uri="{FF2B5EF4-FFF2-40B4-BE49-F238E27FC236}">
                <a16:creationId xmlns:a16="http://schemas.microsoft.com/office/drawing/2014/main" id="{04755517-3C0C-6E38-AC99-CDCD532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95" y="2223083"/>
            <a:ext cx="4189664" cy="46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23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-w: </a:t>
            </a:r>
            <a:r>
              <a:rPr lang="ko-KR" altLang="en-US" dirty="0"/>
              <a:t>줄 번호의 출력 너비 지정</a:t>
            </a:r>
          </a:p>
        </p:txBody>
      </p:sp>
      <p:pic>
        <p:nvPicPr>
          <p:cNvPr id="32770" name="Picture 2" descr="image">
            <a:extLst>
              <a:ext uri="{FF2B5EF4-FFF2-40B4-BE49-F238E27FC236}">
                <a16:creationId xmlns:a16="http://schemas.microsoft.com/office/drawing/2014/main" id="{93C3E07C-C526-341F-AF80-51E0B2DA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55" y="964734"/>
            <a:ext cx="5563794" cy="57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-s: </a:t>
            </a:r>
            <a:r>
              <a:rPr lang="ko-KR" altLang="en-US" dirty="0"/>
              <a:t>번호를 건너뛰는 간격 지정</a:t>
            </a:r>
          </a:p>
        </p:txBody>
      </p:sp>
      <p:pic>
        <p:nvPicPr>
          <p:cNvPr id="33794" name="Picture 2" descr="image">
            <a:extLst>
              <a:ext uri="{FF2B5EF4-FFF2-40B4-BE49-F238E27FC236}">
                <a16:creationId xmlns:a16="http://schemas.microsoft.com/office/drawing/2014/main" id="{A32BEB62-979A-3A5D-5DD3-1D566B06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98" y="1140903"/>
            <a:ext cx="6890239" cy="53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5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-v: </a:t>
            </a:r>
            <a:r>
              <a:rPr lang="ko-KR" altLang="en-US" dirty="0"/>
              <a:t>시작 번호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8" name="Picture 2" descr="image">
            <a:extLst>
              <a:ext uri="{FF2B5EF4-FFF2-40B4-BE49-F238E27FC236}">
                <a16:creationId xmlns:a16="http://schemas.microsoft.com/office/drawing/2014/main" id="{26546969-F657-0623-3931-E1992B9B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8" y="1010872"/>
            <a:ext cx="6581033" cy="55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2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: </a:t>
            </a:r>
            <a:r>
              <a:rPr lang="ko-KR" altLang="en-US" dirty="0"/>
              <a:t>번호의 증가치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5842" name="Picture 2" descr="image">
            <a:extLst>
              <a:ext uri="{FF2B5EF4-FFF2-40B4-BE49-F238E27FC236}">
                <a16:creationId xmlns:a16="http://schemas.microsoft.com/office/drawing/2014/main" id="{2AA5C3C6-63D1-D017-C2FA-FC536762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77" y="1030292"/>
            <a:ext cx="6400757" cy="55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5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9E965F-4428-54F9-F533-2ECE953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8" y="495300"/>
            <a:ext cx="6076950" cy="586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250B3-4C57-723C-4492-E61FCCDE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75" y="0"/>
            <a:ext cx="565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-b </a:t>
            </a:r>
            <a:r>
              <a:rPr lang="ko-KR" altLang="en-US" dirty="0"/>
              <a:t>옵션</a:t>
            </a:r>
            <a:r>
              <a:rPr lang="en-US" altLang="ko-KR" dirty="0"/>
              <a:t>: -n</a:t>
            </a:r>
            <a:r>
              <a:rPr lang="ko-KR" altLang="en-US" dirty="0"/>
              <a:t>과 동일 하지만 빈 줄에는 표시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10029B5-1D01-0272-58C4-4C1BA125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58" y="847288"/>
            <a:ext cx="5892751" cy="58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18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r>
              <a:rPr lang="en-US" altLang="ko-KR" dirty="0"/>
              <a:t>: </a:t>
            </a:r>
            <a:r>
              <a:rPr lang="ko-KR" altLang="en-US" dirty="0"/>
              <a:t>현재 작업중인 디렉토리 출력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6866" name="Picture 2" descr="image">
            <a:extLst>
              <a:ext uri="{FF2B5EF4-FFF2-40B4-BE49-F238E27FC236}">
                <a16:creationId xmlns:a16="http://schemas.microsoft.com/office/drawing/2014/main" id="{C82B5839-8A9E-93F2-0001-0653A212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5" y="1508573"/>
            <a:ext cx="8355654" cy="2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B66006-F601-C3CB-077E-652E6B4B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94" y="4082219"/>
            <a:ext cx="5840744" cy="24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2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clear: </a:t>
            </a:r>
            <a:r>
              <a:rPr lang="ko-KR" altLang="en-US" dirty="0"/>
              <a:t>터미널 화면을 지우는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7890" name="Picture 2" descr="image">
            <a:extLst>
              <a:ext uri="{FF2B5EF4-FFF2-40B4-BE49-F238E27FC236}">
                <a16:creationId xmlns:a16="http://schemas.microsoft.com/office/drawing/2014/main" id="{733A9D61-90EB-AD84-6D35-5B4C360C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" y="1690688"/>
            <a:ext cx="63817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BDF84F-E0A4-95FE-6D80-096A343B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4" y="2352675"/>
            <a:ext cx="533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echo: </a:t>
            </a:r>
            <a:r>
              <a:rPr lang="ko-KR" altLang="en-US" dirty="0"/>
              <a:t>명령어는 주어진 텍스트를 터미널에 출력하는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8914" name="Picture 2" descr="image">
            <a:extLst>
              <a:ext uri="{FF2B5EF4-FFF2-40B4-BE49-F238E27FC236}">
                <a16:creationId xmlns:a16="http://schemas.microsoft.com/office/drawing/2014/main" id="{79CED07F-9F3A-60EB-71A2-23DA8668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" y="2347039"/>
            <a:ext cx="7310444" cy="25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895033-68AF-6DE9-19BF-76C1E9AF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10" y="2189680"/>
            <a:ext cx="3583384" cy="2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6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env: </a:t>
            </a:r>
            <a:r>
              <a:rPr lang="ko-KR" altLang="en-US" dirty="0"/>
              <a:t>현재 환경 변수</a:t>
            </a:r>
            <a:r>
              <a:rPr lang="en-US" altLang="ko-KR" dirty="0"/>
              <a:t>(environment variables)</a:t>
            </a:r>
            <a:r>
              <a:rPr lang="ko-KR" altLang="en-US" dirty="0"/>
              <a:t>를 터미널에 출력하는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938" name="Picture 2" descr="image">
            <a:extLst>
              <a:ext uri="{FF2B5EF4-FFF2-40B4-BE49-F238E27FC236}">
                <a16:creationId xmlns:a16="http://schemas.microsoft.com/office/drawing/2014/main" id="{4ECF7928-C129-350C-0B30-ED7155E8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1860143"/>
            <a:ext cx="6098447" cy="26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image">
            <a:extLst>
              <a:ext uri="{FF2B5EF4-FFF2-40B4-BE49-F238E27FC236}">
                <a16:creationId xmlns:a16="http://schemas.microsoft.com/office/drawing/2014/main" id="{7031AB18-6253-4611-65D9-04ECA2DE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9" y="3515287"/>
            <a:ext cx="5939056" cy="25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488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9C03E5-438C-7267-ADA8-D1C687FF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1" y="1322123"/>
            <a:ext cx="9281657" cy="36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31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BAAAF-0846-0214-A768-4E95CCE9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45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참고 자료</a:t>
            </a:r>
            <a:r>
              <a:rPr lang="en-US" altLang="ko-KR" sz="3000" dirty="0"/>
              <a:t>:</a:t>
            </a:r>
            <a:br>
              <a:rPr lang="en-US" altLang="ko-KR" sz="3000" dirty="0"/>
            </a:br>
            <a:r>
              <a:rPr lang="en-US" altLang="ko-KR" sz="3000" dirty="0">
                <a:hlinkClick r:id="rId2"/>
              </a:rPr>
              <a:t>https://devsnote.com/writings/64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>
                <a:hlinkClick r:id="rId3"/>
              </a:rPr>
              <a:t>https://skuld2000.tistory.com/137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>
                <a:hlinkClick r:id="rId4"/>
              </a:rPr>
              <a:t>https://www.linux.co.kr/bbs/board.php?bo_table=lecture&amp;wr_id=2092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https://rhrhth23.tistory.com/30</a:t>
            </a:r>
            <a:br>
              <a:rPr lang="en-US" altLang="ko-KR" sz="3000" dirty="0"/>
            </a:br>
            <a:br>
              <a:rPr lang="en-US" altLang="ko-KR" sz="3000" dirty="0"/>
            </a:b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055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-E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각 줄의 끝에 </a:t>
            </a:r>
            <a:r>
              <a:rPr lang="en-US" altLang="ko-KR" dirty="0"/>
              <a:t>$</a:t>
            </a:r>
            <a:r>
              <a:rPr lang="ko-KR" altLang="en-US" dirty="0"/>
              <a:t>를 추가함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F5C33D4B-E487-8251-5C94-BC1D0252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44" y="871612"/>
            <a:ext cx="5947714" cy="58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-T </a:t>
            </a:r>
            <a:r>
              <a:rPr lang="ko-KR" altLang="en-US" dirty="0"/>
              <a:t>옵션</a:t>
            </a:r>
            <a:r>
              <a:rPr lang="en-US" altLang="ko-KR" dirty="0"/>
              <a:t>: '\t'(</a:t>
            </a:r>
            <a:r>
              <a:rPr lang="ko-KR" altLang="en-US" dirty="0"/>
              <a:t>탭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"^I"</a:t>
            </a:r>
            <a:r>
              <a:rPr lang="ko-KR" altLang="en-US" dirty="0"/>
              <a:t>로 대체하여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C72CEF-5302-1F0C-C81D-DA680A1C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37" y="962749"/>
            <a:ext cx="5686457" cy="56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-s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연속적인 </a:t>
            </a:r>
            <a:r>
              <a:rPr lang="ko-KR" altLang="en-US" dirty="0" err="1"/>
              <a:t>빈줄을</a:t>
            </a:r>
            <a:r>
              <a:rPr lang="ko-KR" altLang="en-US" dirty="0"/>
              <a:t> 하나로 압축하여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6262936-6761-9BE6-11B5-5D8AFF75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87" y="942392"/>
            <a:ext cx="6564702" cy="56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2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-v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특수 문자를 확장된 형식으로 표시</a:t>
            </a:r>
            <a:r>
              <a:rPr lang="en-US" altLang="ko-KR" dirty="0"/>
              <a:t>. (+64)</a:t>
            </a:r>
          </a:p>
          <a:p>
            <a:pPr algn="ctr"/>
            <a:r>
              <a:rPr lang="ko-KR" altLang="en-US" dirty="0"/>
              <a:t>        원본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내 명령어</a:t>
            </a:r>
            <a:endParaRPr lang="en-US" altLang="ko-KR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5FB46A70-B918-2242-0AFA-58F22C40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375"/>
            <a:ext cx="6244582" cy="40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79D3AE1D-EF5E-CF89-A8BF-69AAE657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52" y="2866455"/>
            <a:ext cx="6112977" cy="39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6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F066DC-19AB-E131-5732-AC7A4DCB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44" y="0"/>
            <a:ext cx="620415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F3948F-5497-C2F1-E150-4C9AF078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0"/>
            <a:ext cx="472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533</Words>
  <Application>Microsoft Office PowerPoint</Application>
  <PresentationFormat>와이드스크린</PresentationFormat>
  <Paragraphs>44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시스템 프로그래밍 리눅스 명령어 구현 기말 프로젝트</vt:lpstr>
      <vt:lpstr>cat: 파일의 내용을 터미널에 출력 (7점)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basename: 경로에서 파일 이름만 추출하는 명령어 (1점)</vt:lpstr>
      <vt:lpstr>PowerPoint 프레젠테이션</vt:lpstr>
      <vt:lpstr>date: 시스템의 현재 날짜와 시간을 표시하는 명령어. (1점)</vt:lpstr>
      <vt:lpstr>PowerPoint 프레젠테이션</vt:lpstr>
      <vt:lpstr>false: 1을 반환하는 명령어 (1점)</vt:lpstr>
      <vt:lpstr>true: 0을 반환하는 명령어 (1점)</vt:lpstr>
      <vt:lpstr>yes: 무한히 "y" 또는 인자로 받은 문자열을 반복해서 출력. (1점)</vt:lpstr>
      <vt:lpstr>PowerPoint 프레젠테이션</vt:lpstr>
      <vt:lpstr>head: 파일의 앞부분을 출력하거나 표준 입력으로부터 데이터를 읽어 앞부분을 출력. (4점)  (-n, -c, -q) 3가지 옵션 구현   기본 명령어:  쉘 입력-&gt;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tail: 파일의 뒷부분을 출력. (4점) (-n, -c, -q) 3가지 옵션 구현   기본 명령어:  쉘 입력-&gt;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rev: 파일이나 입력 스트림의 각 줄을 역순으로 뒤집어서 출력 (1점) 쉘 입력                                        파일 입력</vt:lpstr>
      <vt:lpstr>PowerPoint 프레젠테이션</vt:lpstr>
      <vt:lpstr>nl: 파일이나 입력 스트림의 각 줄에 번호를 부여하여 출력 (5점) (-w, -s, -v, -i) 4가지 옵션 구현  기본 명령어 쉘 입력                         파일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pwd: 현재 작업중인 디렉토리 출력. (1점)</vt:lpstr>
      <vt:lpstr>clear: 터미널 화면을 지우는 명령어. (1점)</vt:lpstr>
      <vt:lpstr>echo: 명령어는 주어진 텍스트를 터미널에 출력하는 명령어. (1점)</vt:lpstr>
      <vt:lpstr>env: 현재 환경 변수(environment variables)를 터미널에 출력하는 명령어. (1점)</vt:lpstr>
      <vt:lpstr>PowerPoint 프레젠테이션</vt:lpstr>
      <vt:lpstr>참고 자료: https://devsnote.com/writings/64  https://skuld2000.tistory.com/137  https://www.linux.co.kr/bbs/board.php?bo_table=lecture&amp;wr_id=2092  https://rhrhth23.tistory.com/30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리눅스 명령어 구현 기말 프로젝트</dc:title>
  <dc:creator>배수훈</dc:creator>
  <cp:lastModifiedBy>수훈 배</cp:lastModifiedBy>
  <cp:revision>33</cp:revision>
  <dcterms:created xsi:type="dcterms:W3CDTF">2023-06-08T09:07:07Z</dcterms:created>
  <dcterms:modified xsi:type="dcterms:W3CDTF">2023-06-11T13:37:06Z</dcterms:modified>
</cp:coreProperties>
</file>