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3" Type="http://schemas.openxmlformats.org/officeDocument/2006/relationships/image" Target="../media/image75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11" Type="http://schemas.openxmlformats.org/officeDocument/2006/relationships/image" Target="../media/image80.png"/><Relationship Id="rId5" Type="http://schemas.openxmlformats.org/officeDocument/2006/relationships/image" Target="../media/image60.png"/><Relationship Id="rId10" Type="http://schemas.openxmlformats.org/officeDocument/2006/relationships/image" Target="../media/image79.png"/><Relationship Id="rId4" Type="http://schemas.openxmlformats.org/officeDocument/2006/relationships/image" Target="../media/image13.png"/><Relationship Id="rId9" Type="http://schemas.openxmlformats.org/officeDocument/2006/relationships/image" Target="../media/image7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yuns-helloworld.tistory.com/entry/GCC-compiler-%EB%82%B4%EB%B6%80-%EB%A7%A4%ED%81%AC%EB%A1%9C-Makefile" TargetMode="Externa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3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15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1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9.png"/><Relationship Id="rId21" Type="http://schemas.openxmlformats.org/officeDocument/2006/relationships/image" Target="../media/image56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15.png"/><Relationship Id="rId16" Type="http://schemas.openxmlformats.org/officeDocument/2006/relationships/image" Target="../media/image51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23" Type="http://schemas.openxmlformats.org/officeDocument/2006/relationships/image" Target="../media/image58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13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Relationship Id="rId22" Type="http://schemas.openxmlformats.org/officeDocument/2006/relationships/image" Target="../media/image5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9.png"/><Relationship Id="rId7" Type="http://schemas.openxmlformats.org/officeDocument/2006/relationships/image" Target="../media/image6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13.png"/><Relationship Id="rId9" Type="http://schemas.openxmlformats.org/officeDocument/2006/relationships/image" Target="../media/image6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5.png"/><Relationship Id="rId7" Type="http://schemas.openxmlformats.org/officeDocument/2006/relationships/image" Target="../media/image6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13.png"/><Relationship Id="rId9" Type="http://schemas.openxmlformats.org/officeDocument/2006/relationships/image" Target="../media/image6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71.png"/><Relationship Id="rId7" Type="http://schemas.openxmlformats.org/officeDocument/2006/relationships/image" Target="../media/image7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13.png"/><Relationship Id="rId9" Type="http://schemas.openxmlformats.org/officeDocument/2006/relationships/image" Target="../media/image7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813" y="3050185"/>
            <a:ext cx="6631727" cy="185236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90476" y="7972346"/>
            <a:ext cx="16289065" cy="2493433"/>
            <a:chOff x="1990476" y="7972346"/>
            <a:chExt cx="16289065" cy="249343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0476" y="7972346"/>
              <a:ext cx="16289065" cy="24934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23810" y="2733988"/>
            <a:ext cx="3944374" cy="476190"/>
            <a:chOff x="1923810" y="2733988"/>
            <a:chExt cx="3944374" cy="47619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23810" y="2733988"/>
              <a:ext cx="3944374" cy="47619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46163" y="2768458"/>
            <a:ext cx="2777891" cy="44126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142857" y="5124274"/>
            <a:ext cx="7969818" cy="2072461"/>
            <a:chOff x="9142857" y="5124274"/>
            <a:chExt cx="7969818" cy="207246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60954" y="5042371"/>
              <a:ext cx="8362040" cy="941097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733725" y="6619634"/>
              <a:ext cx="5402242" cy="69444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64191" y="9540858"/>
            <a:ext cx="407721" cy="32443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44715" y="594115"/>
            <a:ext cx="1361339" cy="44126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4581" y="482860"/>
            <a:ext cx="721842" cy="62809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625591" y="484765"/>
            <a:ext cx="8863223" cy="161399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61723" y="1239461"/>
            <a:ext cx="8150411" cy="6201066"/>
            <a:chOff x="561723" y="1239461"/>
            <a:chExt cx="8150411" cy="620106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1723" y="1239461"/>
              <a:ext cx="8150411" cy="620106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793264" y="1165129"/>
            <a:ext cx="6771192" cy="7590636"/>
            <a:chOff x="9793264" y="1165129"/>
            <a:chExt cx="6771192" cy="759063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93264" y="1165129"/>
              <a:ext cx="6771192" cy="759063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712121" y="4172251"/>
            <a:ext cx="1062572" cy="342857"/>
            <a:chOff x="8712121" y="4172251"/>
            <a:chExt cx="1062572" cy="34285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12121" y="4172251"/>
              <a:ext cx="1062572" cy="342857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17776" y="7812063"/>
            <a:ext cx="16087130" cy="200308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583294" y="6795116"/>
            <a:ext cx="7265464" cy="1290821"/>
            <a:chOff x="9583294" y="6795116"/>
            <a:chExt cx="7265464" cy="129082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583294" y="6795116"/>
              <a:ext cx="7265464" cy="129082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75545" y="7643463"/>
            <a:ext cx="7816176" cy="107143"/>
            <a:chOff x="1775545" y="7643463"/>
            <a:chExt cx="7816176" cy="10714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240000">
              <a:off x="1775545" y="7643463"/>
              <a:ext cx="7816176" cy="1071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06621" y="556021"/>
            <a:ext cx="2158002" cy="88205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45144" y="9540858"/>
            <a:ext cx="388673" cy="32443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E159D96-12D5-B4B4-F9AE-07577A49735A}"/>
              </a:ext>
            </a:extLst>
          </p:cNvPr>
          <p:cNvSpPr txBox="1"/>
          <p:nvPr/>
        </p:nvSpPr>
        <p:spPr>
          <a:xfrm>
            <a:off x="1031022" y="1866900"/>
            <a:ext cx="1643068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새굴림" panose="02030600000101010101" pitchFamily="18" charset="-127"/>
                <a:ea typeface="새굴림" panose="02030600000101010101" pitchFamily="18" charset="-127"/>
              </a:rPr>
              <a:t>Make</a:t>
            </a:r>
            <a:r>
              <a:rPr lang="ko-KR" altLang="en-US" sz="3000" dirty="0">
                <a:latin typeface="새굴림" panose="02030600000101010101" pitchFamily="18" charset="-127"/>
                <a:ea typeface="새굴림" panose="02030600000101010101" pitchFamily="18" charset="-127"/>
              </a:rPr>
              <a:t>와 </a:t>
            </a:r>
            <a:r>
              <a:rPr lang="en-US" altLang="ko-KR" sz="3000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makefile</a:t>
            </a:r>
            <a:r>
              <a:rPr lang="en-US" altLang="ko-KR" sz="3000" dirty="0">
                <a:latin typeface="새굴림" panose="02030600000101010101" pitchFamily="18" charset="-127"/>
                <a:ea typeface="새굴림" panose="02030600000101010101" pitchFamily="18" charset="-127"/>
              </a:rPr>
              <a:t>:</a:t>
            </a:r>
            <a:r>
              <a:rPr lang="ko-KR" altLang="en-US" sz="3000" dirty="0"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en-US" altLang="ko-KR" sz="3000" dirty="0">
                <a:latin typeface="새굴림" panose="02030600000101010101" pitchFamily="18" charset="-127"/>
                <a:ea typeface="새굴림" panose="02030600000101010101" pitchFamily="18" charset="-127"/>
              </a:rPr>
              <a:t>https://bowbowbow.tistory.com/12#make-%EC%99%80-makefile</a:t>
            </a:r>
          </a:p>
          <a:p>
            <a:r>
              <a:rPr lang="en-US" altLang="ko-KR" sz="3000" dirty="0">
                <a:latin typeface="새굴림" panose="02030600000101010101" pitchFamily="18" charset="-127"/>
                <a:ea typeface="새굴림" panose="02030600000101010101" pitchFamily="18" charset="-127"/>
              </a:rPr>
              <a:t> https://www.youtube.com/watch?v=jnJL6ppn26Q&amp;ab_channel=%EC%8B%9C%EA%B3%A8%EC%82%AC%EB%8A%94%EA%B0%9C%EB%B0%9C%EC%9E%90</a:t>
            </a:r>
          </a:p>
          <a:p>
            <a:endParaRPr lang="en-US" altLang="ko-KR" sz="3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 sz="3000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Makefile</a:t>
            </a:r>
            <a:r>
              <a:rPr lang="ko-KR" altLang="en-US" sz="3000" dirty="0">
                <a:latin typeface="새굴림" panose="02030600000101010101" pitchFamily="18" charset="-127"/>
                <a:ea typeface="새굴림" panose="02030600000101010101" pitchFamily="18" charset="-127"/>
              </a:rPr>
              <a:t>의 매크로 종류</a:t>
            </a:r>
            <a:r>
              <a:rPr lang="en-US" altLang="ko-KR" sz="3000" dirty="0">
                <a:latin typeface="새굴림" panose="02030600000101010101" pitchFamily="18" charset="-127"/>
                <a:ea typeface="새굴림" panose="02030600000101010101" pitchFamily="18" charset="-127"/>
              </a:rPr>
              <a:t>1: </a:t>
            </a:r>
            <a:r>
              <a:rPr lang="en-US" altLang="ko-KR" sz="3000" dirty="0">
                <a:latin typeface="새굴림" panose="02030600000101010101" pitchFamily="18" charset="-127"/>
                <a:ea typeface="새굴림" panose="02030600000101010101" pitchFamily="18" charset="-127"/>
                <a:hlinkClick r:id="rId5"/>
              </a:rPr>
              <a:t>https://yuns-helloworld.tistory.com/entry/GCC-compiler-%EB%82%B4%EB%B6%80-%EB%A7%A4%ED%81%AC%EB%A1%9C-Makefile</a:t>
            </a:r>
            <a:endParaRPr lang="en-US" altLang="ko-KR" sz="3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 sz="3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 sz="3000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Makefile</a:t>
            </a:r>
            <a:r>
              <a:rPr lang="ko-KR" altLang="en-US" sz="3000" dirty="0">
                <a:latin typeface="새굴림" panose="02030600000101010101" pitchFamily="18" charset="-127"/>
                <a:ea typeface="새굴림" panose="02030600000101010101" pitchFamily="18" charset="-127"/>
              </a:rPr>
              <a:t>의 매크로 종류</a:t>
            </a:r>
            <a:r>
              <a:rPr lang="en-US" altLang="ko-KR" sz="3000" dirty="0">
                <a:latin typeface="새굴림" panose="02030600000101010101" pitchFamily="18" charset="-127"/>
                <a:ea typeface="새굴림" panose="02030600000101010101" pitchFamily="18" charset="-127"/>
              </a:rPr>
              <a:t>2: https://developer-wh.tistory.com/entry/make-%EB%8A%94-%EB%AC%B4%EC%97%87%EC%9D%B4%EB%A9%B0-%EC%99%9C-%EC%82%AC%EC%9A%A9%ED%95%98%EB%8A%94-%EA%B2%83%EC%9D%BC%EA%B9%8C1</a:t>
            </a:r>
            <a:endParaRPr lang="ko-KR" altLang="en-US" sz="3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0562" y="0"/>
            <a:ext cx="16284590" cy="2724340"/>
            <a:chOff x="1000562" y="0"/>
            <a:chExt cx="16284590" cy="27243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0562" y="0"/>
              <a:ext cx="16284590" cy="272434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6635" y="4428172"/>
            <a:ext cx="4630833" cy="137074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5649" y="6642502"/>
            <a:ext cx="3171976" cy="54919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99182" y="6642506"/>
            <a:ext cx="2641757" cy="53967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280896" y="6642506"/>
            <a:ext cx="3498671" cy="54919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445153" y="9540876"/>
            <a:ext cx="369873" cy="41169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424858" y="6642506"/>
            <a:ext cx="2271729" cy="5491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45144" y="9540858"/>
            <a:ext cx="369873" cy="41169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44715" y="589959"/>
            <a:ext cx="2059006" cy="44126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4581" y="482860"/>
            <a:ext cx="645651" cy="62305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05281" y="1023981"/>
            <a:ext cx="2347266" cy="114935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51308" y="2049108"/>
            <a:ext cx="15550464" cy="297103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12366" y="5159210"/>
            <a:ext cx="3446542" cy="114935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92508" y="6184336"/>
            <a:ext cx="10303654" cy="332330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45144" y="9540858"/>
            <a:ext cx="369911" cy="4037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44715" y="594115"/>
            <a:ext cx="1666225" cy="50474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4581" y="482860"/>
            <a:ext cx="702794" cy="62809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530699" y="984582"/>
            <a:ext cx="6171429" cy="4603397"/>
            <a:chOff x="4530699" y="984582"/>
            <a:chExt cx="6171429" cy="460339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30699" y="984582"/>
              <a:ext cx="6171429" cy="460339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44984" y="6545890"/>
            <a:ext cx="6171429" cy="3292532"/>
            <a:chOff x="1444984" y="6545890"/>
            <a:chExt cx="6171429" cy="329253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44984" y="6545890"/>
              <a:ext cx="6171429" cy="32925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245759" y="6542116"/>
            <a:ext cx="6171429" cy="3292532"/>
            <a:chOff x="8245759" y="6542116"/>
            <a:chExt cx="6171429" cy="329253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45759" y="6542116"/>
              <a:ext cx="6171429" cy="329253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659033" y="2912623"/>
            <a:ext cx="4945158" cy="3143941"/>
            <a:chOff x="12659033" y="2912623"/>
            <a:chExt cx="4945158" cy="314394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659033" y="2912623"/>
              <a:ext cx="4945158" cy="314394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120069" y="6002993"/>
            <a:ext cx="1840039" cy="107143"/>
            <a:chOff x="4120069" y="6002993"/>
            <a:chExt cx="1840039" cy="10714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800000">
              <a:off x="4120069" y="6002993"/>
              <a:ext cx="1840039" cy="10714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985929" y="6026553"/>
            <a:ext cx="1543718" cy="107143"/>
            <a:chOff x="7985929" y="6026553"/>
            <a:chExt cx="1543718" cy="107143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8400000">
              <a:off x="7985929" y="6026553"/>
              <a:ext cx="1543718" cy="10714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634657" y="3990053"/>
            <a:ext cx="2120432" cy="107143"/>
            <a:chOff x="10634657" y="3990053"/>
            <a:chExt cx="2120432" cy="10714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9300000">
              <a:off x="10634657" y="3990053"/>
              <a:ext cx="2120432" cy="10714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051302" y="5492186"/>
            <a:ext cx="6847439" cy="107143"/>
            <a:chOff x="6051302" y="5492186"/>
            <a:chExt cx="6847439" cy="10714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9840000">
              <a:off x="6051302" y="5492186"/>
              <a:ext cx="6847439" cy="10714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9428117" y="5492218"/>
            <a:ext cx="3632775" cy="107143"/>
            <a:chOff x="9428117" y="5492218"/>
            <a:chExt cx="3632775" cy="107143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8760000">
              <a:off x="9428117" y="5492218"/>
              <a:ext cx="3632775" cy="107143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424731" y="2988072"/>
            <a:ext cx="1900201" cy="642077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250351" y="6000287"/>
            <a:ext cx="1570268" cy="642077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424731" y="5949998"/>
            <a:ext cx="1522077" cy="642077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4050485" y="2335314"/>
            <a:ext cx="1900954" cy="64207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45144" y="9540858"/>
            <a:ext cx="369911" cy="4037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44715" y="594115"/>
            <a:ext cx="2337454" cy="44126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4581" y="482860"/>
            <a:ext cx="693271" cy="62809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61723" y="984582"/>
            <a:ext cx="8745953" cy="9636450"/>
            <a:chOff x="561723" y="984582"/>
            <a:chExt cx="8745953" cy="963645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1723" y="984582"/>
              <a:ext cx="8745953" cy="963645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641993" y="2629282"/>
            <a:ext cx="750877" cy="64207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104228" y="2647866"/>
            <a:ext cx="809230" cy="64207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204132" y="2629282"/>
            <a:ext cx="1468725" cy="64207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751168" y="985333"/>
            <a:ext cx="1487773" cy="64207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623454" y="4403314"/>
            <a:ext cx="779449" cy="64207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085645" y="4421895"/>
            <a:ext cx="837801" cy="64207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5185524" y="4403314"/>
            <a:ext cx="1497297" cy="64207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565287" y="6373819"/>
            <a:ext cx="1885677" cy="64207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874031" y="2070527"/>
            <a:ext cx="2714679" cy="107143"/>
            <a:chOff x="10874031" y="2070527"/>
            <a:chExt cx="2714679" cy="10714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9360000">
              <a:off x="10874031" y="2070527"/>
              <a:ext cx="2714679" cy="1071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896381" y="2079819"/>
            <a:ext cx="1141505" cy="107143"/>
            <a:chOff x="12896381" y="2079819"/>
            <a:chExt cx="1141505" cy="10714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5400000">
              <a:off x="12896381" y="2079819"/>
              <a:ext cx="1141505" cy="1071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343889" y="2070527"/>
            <a:ext cx="2680888" cy="107143"/>
            <a:chOff x="13343889" y="2070527"/>
            <a:chExt cx="2680888" cy="10714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1500000">
              <a:off x="13343889" y="2070527"/>
              <a:ext cx="2680888" cy="10714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840624" y="3798100"/>
            <a:ext cx="1253000" cy="107143"/>
            <a:chOff x="12840624" y="3798100"/>
            <a:chExt cx="1253000" cy="10714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5400000">
              <a:off x="12840624" y="3798100"/>
              <a:ext cx="1253000" cy="10714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385503" y="3779516"/>
            <a:ext cx="1253000" cy="107143"/>
            <a:chOff x="10385503" y="3779516"/>
            <a:chExt cx="1253000" cy="10714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5400000">
              <a:off x="10385503" y="3779516"/>
              <a:ext cx="1253000" cy="10714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5310012" y="3779516"/>
            <a:ext cx="1253000" cy="107143"/>
            <a:chOff x="15310012" y="3779516"/>
            <a:chExt cx="1253000" cy="10714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5400000">
              <a:off x="15310012" y="3779516"/>
              <a:ext cx="1253000" cy="10714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798796" y="5651786"/>
            <a:ext cx="2865143" cy="107143"/>
            <a:chOff x="10798796" y="5651786"/>
            <a:chExt cx="2865143" cy="107143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1800000">
              <a:off x="10798796" y="5651786"/>
              <a:ext cx="2865143" cy="10714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751660" y="5661076"/>
            <a:ext cx="1430895" cy="107143"/>
            <a:chOff x="12751660" y="5661076"/>
            <a:chExt cx="1430895" cy="10714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5400000">
              <a:off x="12751660" y="5661076"/>
              <a:ext cx="1430895" cy="10714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3267669" y="5651786"/>
            <a:ext cx="2833252" cy="107143"/>
            <a:chOff x="13267669" y="5651786"/>
            <a:chExt cx="2833252" cy="107143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8940000">
              <a:off x="13267669" y="5651786"/>
              <a:ext cx="2833252" cy="10714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9307676" y="7207690"/>
            <a:ext cx="9088926" cy="2363643"/>
            <a:chOff x="9307676" y="7207690"/>
            <a:chExt cx="9088926" cy="2363643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307676" y="7207690"/>
              <a:ext cx="9088926" cy="23636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45144" y="9540858"/>
            <a:ext cx="369911" cy="4037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44715" y="594115"/>
            <a:ext cx="1361339" cy="44126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4581" y="482860"/>
            <a:ext cx="721842" cy="62809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50332" y="1078776"/>
            <a:ext cx="15956785" cy="6382714"/>
            <a:chOff x="1050332" y="1078776"/>
            <a:chExt cx="15956785" cy="63827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6511452" y="-1695973"/>
              <a:ext cx="31913570" cy="12765428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0332" y="1078776"/>
              <a:ext cx="15956785" cy="638271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71852" y="7473371"/>
            <a:ext cx="10168963" cy="24899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45144" y="9540858"/>
            <a:ext cx="369911" cy="4037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44715" y="594115"/>
            <a:ext cx="1361339" cy="44126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4581" y="482860"/>
            <a:ext cx="721842" cy="62809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7812" y="3957104"/>
            <a:ext cx="8863223" cy="382537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401610" y="1454628"/>
            <a:ext cx="11491447" cy="1315016"/>
            <a:chOff x="6401610" y="1454628"/>
            <a:chExt cx="11491447" cy="131501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01610" y="1454628"/>
              <a:ext cx="11491447" cy="13150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887012" y="3011223"/>
            <a:ext cx="8845750" cy="6258456"/>
            <a:chOff x="8887012" y="3011223"/>
            <a:chExt cx="8845750" cy="625845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887012" y="3011223"/>
              <a:ext cx="8845750" cy="62584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64191" y="9540858"/>
            <a:ext cx="369911" cy="4037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44715" y="594115"/>
            <a:ext cx="1361339" cy="44126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4581" y="482860"/>
            <a:ext cx="721842" cy="62809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061030" y="2208081"/>
            <a:ext cx="13898223" cy="6315546"/>
            <a:chOff x="2061030" y="2208081"/>
            <a:chExt cx="13898223" cy="631554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61030" y="2208081"/>
              <a:ext cx="13898223" cy="631554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64191" y="9540858"/>
            <a:ext cx="369911" cy="4037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44715" y="594115"/>
            <a:ext cx="1361339" cy="44126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4581" y="482860"/>
            <a:ext cx="721842" cy="62809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08645" y="2032312"/>
            <a:ext cx="8406096" cy="6927246"/>
            <a:chOff x="208645" y="2032312"/>
            <a:chExt cx="8406096" cy="692724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8645" y="2032312"/>
              <a:ext cx="8406096" cy="692724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80844" y="2032312"/>
            <a:ext cx="9104870" cy="6927246"/>
            <a:chOff x="9180844" y="2032312"/>
            <a:chExt cx="9104870" cy="692724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80844" y="2032312"/>
              <a:ext cx="9104870" cy="692724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614741" y="5324506"/>
            <a:ext cx="566103" cy="342857"/>
            <a:chOff x="8614741" y="5324506"/>
            <a:chExt cx="566103" cy="34285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14741" y="5324506"/>
              <a:ext cx="566103" cy="3428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203</Words>
  <Application>Microsoft Office PowerPoint</Application>
  <PresentationFormat>사용자 지정</PresentationFormat>
  <Paragraphs>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새굴림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배수훈</cp:lastModifiedBy>
  <cp:revision>2</cp:revision>
  <dcterms:created xsi:type="dcterms:W3CDTF">2023-03-27T13:51:27Z</dcterms:created>
  <dcterms:modified xsi:type="dcterms:W3CDTF">2023-03-27T04:58:16Z</dcterms:modified>
</cp:coreProperties>
</file>