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5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80.png"/><Relationship Id="rId5" Type="http://schemas.openxmlformats.org/officeDocument/2006/relationships/image" Target="../media/image60.png"/><Relationship Id="rId10" Type="http://schemas.openxmlformats.org/officeDocument/2006/relationships/image" Target="../media/image79.png"/><Relationship Id="rId4" Type="http://schemas.openxmlformats.org/officeDocument/2006/relationships/image" Target="../media/image13.png"/><Relationship Id="rId9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3.png"/><Relationship Id="rId7" Type="http://schemas.openxmlformats.org/officeDocument/2006/relationships/image" Target="../media/image8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88.png"/><Relationship Id="rId5" Type="http://schemas.openxmlformats.org/officeDocument/2006/relationships/image" Target="../media/image60.png"/><Relationship Id="rId10" Type="http://schemas.openxmlformats.org/officeDocument/2006/relationships/image" Target="../media/image87.png"/><Relationship Id="rId4" Type="http://schemas.openxmlformats.org/officeDocument/2006/relationships/image" Target="../media/image13.png"/><Relationship Id="rId9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uns-helloworld.tistory.com/entry/GCC-compiler-%EB%82%B4%EB%B6%80-%EB%A7%A4%ED%81%AC%EB%A1%9C-Makefile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5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9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15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13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13.png"/><Relationship Id="rId9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5.png"/><Relationship Id="rId7" Type="http://schemas.openxmlformats.org/officeDocument/2006/relationships/image" Target="../media/image6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13.png"/><Relationship Id="rId9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1.png"/><Relationship Id="rId7" Type="http://schemas.openxmlformats.org/officeDocument/2006/relationships/image" Target="../media/image7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13.png"/><Relationship Id="rId9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813" y="3050185"/>
            <a:ext cx="6631727" cy="18523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6163" y="2768458"/>
            <a:ext cx="2777891" cy="441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5124274"/>
            <a:ext cx="7969818" cy="2072461"/>
            <a:chOff x="9142857" y="5124274"/>
            <a:chExt cx="7969818" cy="20724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60954" y="5042371"/>
              <a:ext cx="8362040" cy="94109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33725" y="6619634"/>
              <a:ext cx="5402242" cy="6944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64191" y="9540858"/>
            <a:ext cx="407721" cy="3244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361339" cy="441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721842" cy="6280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25591" y="484765"/>
            <a:ext cx="8863223" cy="16139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1723" y="1239461"/>
            <a:ext cx="8150411" cy="6201066"/>
            <a:chOff x="561723" y="1239461"/>
            <a:chExt cx="8150411" cy="62010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723" y="1239461"/>
              <a:ext cx="8150411" cy="62010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93264" y="1165129"/>
            <a:ext cx="6771192" cy="7590636"/>
            <a:chOff x="9793264" y="1165129"/>
            <a:chExt cx="6771192" cy="759063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93264" y="1165129"/>
              <a:ext cx="6771192" cy="75906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12121" y="4172251"/>
            <a:ext cx="1062572" cy="342857"/>
            <a:chOff x="8712121" y="4172251"/>
            <a:chExt cx="1062572" cy="3428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2121" y="4172251"/>
              <a:ext cx="1062572" cy="34285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7776" y="7812063"/>
            <a:ext cx="16087130" cy="20030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83294" y="6795116"/>
            <a:ext cx="7265464" cy="1290821"/>
            <a:chOff x="9583294" y="6795116"/>
            <a:chExt cx="7265464" cy="129082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83294" y="6795116"/>
              <a:ext cx="7265464" cy="12908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75545" y="7643463"/>
            <a:ext cx="7816176" cy="107143"/>
            <a:chOff x="1775545" y="7643463"/>
            <a:chExt cx="7816176" cy="1071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240000">
              <a:off x="1775545" y="7643463"/>
              <a:ext cx="7816176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64191" y="9540858"/>
            <a:ext cx="388673" cy="3244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361339" cy="441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721842" cy="6280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3834" y="2214039"/>
            <a:ext cx="8418988" cy="6776894"/>
            <a:chOff x="913834" y="2214039"/>
            <a:chExt cx="8418988" cy="67768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53323" y="-732071"/>
              <a:ext cx="16837976" cy="13553788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3834" y="2214039"/>
              <a:ext cx="8418988" cy="67768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89079" y="808396"/>
            <a:ext cx="10104310" cy="3729934"/>
            <a:chOff x="7889079" y="808396"/>
            <a:chExt cx="10104310" cy="37299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80382" y="-813113"/>
              <a:ext cx="20208620" cy="7459868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89079" y="808396"/>
              <a:ext cx="10104310" cy="372993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05452" y="6138365"/>
            <a:ext cx="3674466" cy="1570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6621" y="556021"/>
            <a:ext cx="2158002" cy="8820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407721" cy="3244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3636371-D6D9-B128-3F79-683D58894DC2}"/>
              </a:ext>
            </a:extLst>
          </p:cNvPr>
          <p:cNvSpPr txBox="1"/>
          <p:nvPr/>
        </p:nvSpPr>
        <p:spPr>
          <a:xfrm>
            <a:off x="1031022" y="1866900"/>
            <a:ext cx="164306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Make</a:t>
            </a:r>
            <a:r>
              <a:rPr lang="ko-KR" altLang="en-US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와 </a:t>
            </a:r>
            <a:r>
              <a:rPr lang="en-US" altLang="ko-KR" sz="30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makefile</a:t>
            </a:r>
            <a:r>
              <a:rPr lang="en-US" altLang="ko-KR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:</a:t>
            </a:r>
            <a:r>
              <a:rPr lang="ko-KR" altLang="en-US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https://bowbowbow.tistory.com/12#make-%EC%99%80-makefile</a:t>
            </a:r>
          </a:p>
          <a:p>
            <a:r>
              <a:rPr lang="en-US" altLang="ko-KR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 https://www.youtube.com/watch?v=jnJL6ppn26Q&amp;ab_channel=%EC%8B%9C%EA%B3%A8%EC%82%AC%EB%8A%94%EA%B0%9C%EB%B0%9C%EC%9E%90</a:t>
            </a:r>
          </a:p>
          <a:p>
            <a:endParaRPr lang="en-US" altLang="ko-KR" sz="3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30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Makefile</a:t>
            </a:r>
            <a:r>
              <a:rPr lang="ko-KR" altLang="en-US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의 매크로 종류</a:t>
            </a:r>
            <a:r>
              <a:rPr lang="en-US" altLang="ko-KR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1: </a:t>
            </a:r>
            <a:r>
              <a:rPr lang="en-US" altLang="ko-KR" sz="3000" dirty="0">
                <a:latin typeface="새굴림" panose="02030600000101010101" pitchFamily="18" charset="-127"/>
                <a:ea typeface="새굴림" panose="02030600000101010101" pitchFamily="18" charset="-127"/>
                <a:hlinkClick r:id="rId5"/>
              </a:rPr>
              <a:t>https://yuns-helloworld.tistory.com/entry/GCC-compiler-%EB%82%B4%EB%B6%80-%EB%A7%A4%ED%81%AC%EB%A1%9C-Makefile</a:t>
            </a:r>
            <a:endParaRPr lang="en-US" altLang="ko-KR" sz="3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3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30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Makefile</a:t>
            </a:r>
            <a:r>
              <a:rPr lang="ko-KR" altLang="en-US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의 매크로 종류</a:t>
            </a:r>
            <a:r>
              <a:rPr lang="en-US" altLang="ko-KR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2: https://developer-wh.tistory.com/entry/make-%EB%8A%94-%EB%AC%B4%EC%97%87%EC%9D%B4%EB%A9%B0-%EC%99%9C-%EC%82%AC%EC%9A%A9%ED%95%98%EB%8A%94-%EA%B2%83%EC%9D%BC%EA%B9%8C1</a:t>
            </a:r>
            <a:endParaRPr lang="ko-KR" altLang="en-US" sz="3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6635" y="4428172"/>
            <a:ext cx="4630833" cy="1370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5649" y="6642502"/>
            <a:ext cx="3171976" cy="5491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99182" y="6642506"/>
            <a:ext cx="2641757" cy="5396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80896" y="6642506"/>
            <a:ext cx="3498671" cy="5491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45153" y="9540876"/>
            <a:ext cx="369873" cy="4116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24858" y="6642506"/>
            <a:ext cx="2271729" cy="5491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73" cy="4116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89959"/>
            <a:ext cx="2059006" cy="441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645651" cy="62305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5281" y="1023981"/>
            <a:ext cx="2347266" cy="11493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1308" y="2049108"/>
            <a:ext cx="15550464" cy="297103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2366" y="5159210"/>
            <a:ext cx="3446542" cy="114935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508" y="6184336"/>
            <a:ext cx="10303654" cy="33233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666225" cy="50474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702794" cy="6280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30699" y="984582"/>
            <a:ext cx="6171429" cy="4603397"/>
            <a:chOff x="4530699" y="984582"/>
            <a:chExt cx="6171429" cy="46033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0699" y="984582"/>
              <a:ext cx="6171429" cy="46033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4984" y="6545890"/>
            <a:ext cx="6171429" cy="3292532"/>
            <a:chOff x="1444984" y="6545890"/>
            <a:chExt cx="6171429" cy="32925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4984" y="6545890"/>
              <a:ext cx="6171429" cy="32925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45759" y="6542116"/>
            <a:ext cx="6171429" cy="3292532"/>
            <a:chOff x="8245759" y="6542116"/>
            <a:chExt cx="6171429" cy="32925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5759" y="6542116"/>
              <a:ext cx="6171429" cy="32925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59033" y="2912623"/>
            <a:ext cx="4945158" cy="3143941"/>
            <a:chOff x="12659033" y="2912623"/>
            <a:chExt cx="4945158" cy="31439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59033" y="2912623"/>
              <a:ext cx="4945158" cy="31439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120069" y="6002993"/>
            <a:ext cx="1840039" cy="107143"/>
            <a:chOff x="4120069" y="6002993"/>
            <a:chExt cx="1840039" cy="10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800000">
              <a:off x="4120069" y="6002993"/>
              <a:ext cx="1840039" cy="10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85929" y="6026553"/>
            <a:ext cx="1543718" cy="107143"/>
            <a:chOff x="7985929" y="6026553"/>
            <a:chExt cx="1543718" cy="10714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8400000">
              <a:off x="7985929" y="6026553"/>
              <a:ext cx="1543718" cy="10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34657" y="3990053"/>
            <a:ext cx="2120432" cy="107143"/>
            <a:chOff x="10634657" y="3990053"/>
            <a:chExt cx="2120432" cy="107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9300000">
              <a:off x="10634657" y="3990053"/>
              <a:ext cx="2120432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051302" y="5492186"/>
            <a:ext cx="6847439" cy="107143"/>
            <a:chOff x="6051302" y="5492186"/>
            <a:chExt cx="6847439" cy="10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9840000">
              <a:off x="6051302" y="5492186"/>
              <a:ext cx="6847439" cy="1071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428117" y="5492218"/>
            <a:ext cx="3632775" cy="107143"/>
            <a:chOff x="9428117" y="5492218"/>
            <a:chExt cx="3632775" cy="1071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8760000">
              <a:off x="9428117" y="5492218"/>
              <a:ext cx="3632775" cy="10714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424731" y="2988072"/>
            <a:ext cx="1900201" cy="64207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250351" y="6000287"/>
            <a:ext cx="1570268" cy="64207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424731" y="5949998"/>
            <a:ext cx="1522077" cy="64207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050485" y="2335314"/>
            <a:ext cx="1900954" cy="6420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2337454" cy="441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693271" cy="6280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1723" y="984582"/>
            <a:ext cx="8745953" cy="9636450"/>
            <a:chOff x="561723" y="984582"/>
            <a:chExt cx="8745953" cy="96364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723" y="984582"/>
              <a:ext cx="8745953" cy="963645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41993" y="2629282"/>
            <a:ext cx="750877" cy="64207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04228" y="2647866"/>
            <a:ext cx="809230" cy="64207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04132" y="2629282"/>
            <a:ext cx="1468725" cy="6420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51168" y="985333"/>
            <a:ext cx="1487773" cy="64207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23454" y="4403314"/>
            <a:ext cx="779449" cy="64207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85645" y="4421895"/>
            <a:ext cx="837801" cy="64207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185524" y="4403314"/>
            <a:ext cx="1497297" cy="64207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65287" y="6373819"/>
            <a:ext cx="1885677" cy="6420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874031" y="2070527"/>
            <a:ext cx="2714679" cy="107143"/>
            <a:chOff x="10874031" y="2070527"/>
            <a:chExt cx="2714679" cy="1071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9360000">
              <a:off x="10874031" y="2070527"/>
              <a:ext cx="2714679" cy="10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96381" y="2079819"/>
            <a:ext cx="1141505" cy="107143"/>
            <a:chOff x="12896381" y="2079819"/>
            <a:chExt cx="1141505" cy="1071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12896381" y="2079819"/>
              <a:ext cx="1141505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43889" y="2070527"/>
            <a:ext cx="2680888" cy="107143"/>
            <a:chOff x="13343889" y="2070527"/>
            <a:chExt cx="2680888" cy="10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500000">
              <a:off x="13343889" y="2070527"/>
              <a:ext cx="2680888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40624" y="3798100"/>
            <a:ext cx="1253000" cy="107143"/>
            <a:chOff x="12840624" y="3798100"/>
            <a:chExt cx="1253000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2840624" y="3798100"/>
              <a:ext cx="1253000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385503" y="3779516"/>
            <a:ext cx="1253000" cy="107143"/>
            <a:chOff x="10385503" y="3779516"/>
            <a:chExt cx="1253000" cy="1071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0385503" y="3779516"/>
              <a:ext cx="1253000" cy="10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310012" y="3779516"/>
            <a:ext cx="1253000" cy="107143"/>
            <a:chOff x="15310012" y="3779516"/>
            <a:chExt cx="1253000" cy="1071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5310012" y="3779516"/>
              <a:ext cx="1253000" cy="10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98796" y="5651786"/>
            <a:ext cx="2865143" cy="107143"/>
            <a:chOff x="10798796" y="5651786"/>
            <a:chExt cx="2865143" cy="1071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800000">
              <a:off x="10798796" y="5651786"/>
              <a:ext cx="2865143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751660" y="5661076"/>
            <a:ext cx="1430895" cy="107143"/>
            <a:chOff x="12751660" y="5661076"/>
            <a:chExt cx="1430895" cy="10714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2751660" y="5661076"/>
              <a:ext cx="1430895" cy="1071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267669" y="5651786"/>
            <a:ext cx="2833252" cy="107143"/>
            <a:chOff x="13267669" y="5651786"/>
            <a:chExt cx="2833252" cy="10714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8940000">
              <a:off x="13267669" y="5651786"/>
              <a:ext cx="2833252" cy="10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307676" y="7207690"/>
            <a:ext cx="9088926" cy="2363643"/>
            <a:chOff x="9307676" y="7207690"/>
            <a:chExt cx="9088926" cy="236364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07676" y="7207690"/>
              <a:ext cx="9088926" cy="23636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361339" cy="441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721842" cy="6280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0332" y="1078776"/>
            <a:ext cx="15956785" cy="6382714"/>
            <a:chOff x="1050332" y="1078776"/>
            <a:chExt cx="15956785" cy="6382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511452" y="-1695973"/>
              <a:ext cx="31913570" cy="12765428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0332" y="1078776"/>
              <a:ext cx="15956785" cy="6382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1852" y="7473371"/>
            <a:ext cx="10168963" cy="2489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361339" cy="441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721842" cy="6280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812" y="3957104"/>
            <a:ext cx="8863223" cy="38253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01610" y="1454628"/>
            <a:ext cx="11491447" cy="1315016"/>
            <a:chOff x="6401610" y="1454628"/>
            <a:chExt cx="11491447" cy="13150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1610" y="1454628"/>
              <a:ext cx="11491447" cy="13150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87012" y="3011223"/>
            <a:ext cx="8845750" cy="6258456"/>
            <a:chOff x="8887012" y="3011223"/>
            <a:chExt cx="8845750" cy="62584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87012" y="3011223"/>
              <a:ext cx="8845750" cy="6258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64191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361339" cy="441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721842" cy="6280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61030" y="2208081"/>
            <a:ext cx="13898223" cy="6315546"/>
            <a:chOff x="2061030" y="2208081"/>
            <a:chExt cx="13898223" cy="63155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1030" y="2208081"/>
              <a:ext cx="13898223" cy="63155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64191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361339" cy="441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721842" cy="6280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8645" y="2032312"/>
            <a:ext cx="8406096" cy="6927246"/>
            <a:chOff x="208645" y="2032312"/>
            <a:chExt cx="8406096" cy="69272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645" y="2032312"/>
              <a:ext cx="8406096" cy="69272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80844" y="2032312"/>
            <a:ext cx="9104870" cy="6927246"/>
            <a:chOff x="9180844" y="2032312"/>
            <a:chExt cx="9104870" cy="69272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80844" y="2032312"/>
              <a:ext cx="9104870" cy="69272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14741" y="5324506"/>
            <a:ext cx="566103" cy="342857"/>
            <a:chOff x="8614741" y="5324506"/>
            <a:chExt cx="566103" cy="3428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14741" y="5324506"/>
              <a:ext cx="566103" cy="342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사용자 지정</PresentationFormat>
  <Paragraphs>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새굴림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배수훈</cp:lastModifiedBy>
  <cp:revision>2</cp:revision>
  <dcterms:created xsi:type="dcterms:W3CDTF">2023-03-27T15:11:38Z</dcterms:created>
  <dcterms:modified xsi:type="dcterms:W3CDTF">2023-03-27T06:12:58Z</dcterms:modified>
</cp:coreProperties>
</file>