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2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22.png"/><Relationship Id="rId5" Type="http://schemas.openxmlformats.org/officeDocument/2006/relationships/image" Target="../media/image38.png"/><Relationship Id="rId10" Type="http://schemas.openxmlformats.org/officeDocument/2006/relationships/image" Target="../media/image29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lighter.github.io/install_wsl2/" TargetMode="External"/><Relationship Id="rId4" Type="http://schemas.openxmlformats.org/officeDocument/2006/relationships/hyperlink" Target="https://wooriel.tistory.com/7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9173" y="3596393"/>
            <a:ext cx="5035728" cy="17388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1783" y="3153707"/>
            <a:ext cx="2905252" cy="5225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D9C59-2FA4-7CBF-21A2-1DFFFF93E87D}"/>
              </a:ext>
            </a:extLst>
          </p:cNvPr>
          <p:cNvSpPr txBox="1"/>
          <p:nvPr/>
        </p:nvSpPr>
        <p:spPr>
          <a:xfrm>
            <a:off x="2221783" y="505255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2023-03-11 </a:t>
            </a:r>
            <a:r>
              <a:rPr lang="en-US" altLang="ko-KR" b="1" dirty="0" err="1"/>
              <a:t>SysP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606815" cy="10285714"/>
            <a:chOff x="0" y="0"/>
            <a:chExt cx="360681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60681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2545" y="2337015"/>
            <a:ext cx="3002381" cy="10154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7230" y="6026767"/>
            <a:ext cx="1649948" cy="5706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32946" y="4696404"/>
            <a:ext cx="1209844" cy="14628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62962" y="5429203"/>
            <a:ext cx="283847" cy="47619"/>
            <a:chOff x="5862962" y="5429203"/>
            <a:chExt cx="283847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5862962" y="5429203"/>
              <a:ext cx="283847" cy="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9477" y="6026767"/>
            <a:ext cx="1274129" cy="6512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75674" y="4696407"/>
            <a:ext cx="1447101" cy="14628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05703" y="5429203"/>
            <a:ext cx="283847" cy="47619"/>
            <a:chOff x="9205703" y="5429203"/>
            <a:chExt cx="283847" cy="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9205703" y="5429203"/>
              <a:ext cx="283847" cy="476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92706" y="6026767"/>
            <a:ext cx="670691" cy="5516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18410" y="4696407"/>
            <a:ext cx="1448015" cy="14628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48444" y="5429203"/>
            <a:ext cx="283847" cy="47619"/>
            <a:chOff x="12548444" y="5429203"/>
            <a:chExt cx="283847" cy="476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12548444" y="5429203"/>
              <a:ext cx="283847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6945" y="2694977"/>
            <a:ext cx="6529628" cy="238729"/>
            <a:chOff x="916945" y="2694977"/>
            <a:chExt cx="6529628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945" y="2694977"/>
              <a:ext cx="6529628" cy="2387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519" y="1744322"/>
            <a:ext cx="6913438" cy="1057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556" y="330785"/>
            <a:ext cx="1175939" cy="6124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49611" y="5303456"/>
            <a:ext cx="2531466" cy="1759793"/>
            <a:chOff x="5349611" y="5303456"/>
            <a:chExt cx="2531466" cy="17597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9611" y="5303456"/>
              <a:ext cx="2531466" cy="17597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3739" y="4370435"/>
            <a:ext cx="3109705" cy="3109705"/>
            <a:chOff x="1273739" y="4370435"/>
            <a:chExt cx="3109705" cy="31097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3739" y="4370435"/>
              <a:ext cx="3109705" cy="310970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2316" y="7388712"/>
            <a:ext cx="6918943" cy="10579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65647" y="3904813"/>
            <a:ext cx="1579595" cy="1579595"/>
            <a:chOff x="5265647" y="3904813"/>
            <a:chExt cx="1579595" cy="15795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5647" y="3904813"/>
              <a:ext cx="1579595" cy="157959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83499" y="3895638"/>
            <a:ext cx="6291193" cy="28276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7270" y="2012373"/>
            <a:ext cx="12605213" cy="238729"/>
            <a:chOff x="687270" y="2012373"/>
            <a:chExt cx="12605213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70" y="2012373"/>
              <a:ext cx="12605213" cy="2387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843" y="1061717"/>
            <a:ext cx="12976305" cy="12249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556" y="330785"/>
            <a:ext cx="1868796" cy="5105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44402" y="3563696"/>
            <a:ext cx="2531466" cy="1759793"/>
            <a:chOff x="8844402" y="3563696"/>
            <a:chExt cx="2531466" cy="17597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402" y="3563696"/>
              <a:ext cx="2531466" cy="175979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1307" y="7461869"/>
            <a:ext cx="11993295" cy="12249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00442" y="5523795"/>
            <a:ext cx="6627536" cy="127837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35235" y="2700900"/>
            <a:ext cx="1968764" cy="1968764"/>
            <a:chOff x="2535235" y="2700900"/>
            <a:chExt cx="1968764" cy="19687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35235" y="2700900"/>
              <a:ext cx="1968764" cy="19687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1167" y="2882430"/>
            <a:ext cx="1579595" cy="1579595"/>
            <a:chOff x="1431167" y="2882430"/>
            <a:chExt cx="1579595" cy="15795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1167" y="2882430"/>
              <a:ext cx="1579595" cy="15795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2727" y="4443592"/>
            <a:ext cx="3109705" cy="3109705"/>
            <a:chOff x="1412727" y="4443592"/>
            <a:chExt cx="3109705" cy="31097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2727" y="4443592"/>
              <a:ext cx="3109705" cy="310970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6195" y="8476585"/>
            <a:ext cx="7701117" cy="8626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7270" y="2012373"/>
            <a:ext cx="8151747" cy="238729"/>
            <a:chOff x="687270" y="2012373"/>
            <a:chExt cx="8151747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70" y="2012373"/>
              <a:ext cx="8151747" cy="2387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843" y="1061717"/>
            <a:ext cx="8448324" cy="1096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556" y="330785"/>
            <a:ext cx="1553415" cy="5105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2727" y="4967401"/>
            <a:ext cx="3109705" cy="3109705"/>
            <a:chOff x="1412727" y="4967401"/>
            <a:chExt cx="3109705" cy="31097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2727" y="4967401"/>
              <a:ext cx="3109705" cy="310970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1307" y="7985679"/>
            <a:ext cx="12133848" cy="19438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3854" y="3115515"/>
            <a:ext cx="8736662" cy="36858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12727" y="2607066"/>
            <a:ext cx="2360335" cy="2360335"/>
            <a:chOff x="1412727" y="2607066"/>
            <a:chExt cx="2360335" cy="23603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2727" y="2607066"/>
              <a:ext cx="2360335" cy="23603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83548" y="2791398"/>
            <a:ext cx="1579595" cy="1579595"/>
            <a:chOff x="3183548" y="2791398"/>
            <a:chExt cx="1579595" cy="15795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3548" y="2791398"/>
              <a:ext cx="1579595" cy="15795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22432" y="5464139"/>
            <a:ext cx="1968764" cy="1968764"/>
            <a:chOff x="4522432" y="5464139"/>
            <a:chExt cx="1968764" cy="196876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2432" y="5464139"/>
              <a:ext cx="1968764" cy="1968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7270" y="2012373"/>
            <a:ext cx="2754343" cy="238729"/>
            <a:chOff x="687270" y="2012373"/>
            <a:chExt cx="2754343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70" y="2012373"/>
              <a:ext cx="2754343" cy="2387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843" y="1061717"/>
            <a:ext cx="3071638" cy="12249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556" y="330785"/>
            <a:ext cx="5622358" cy="5486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5307" y="4326057"/>
            <a:ext cx="3109705" cy="3109705"/>
            <a:chOff x="1125307" y="4326057"/>
            <a:chExt cx="3109705" cy="31097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307" y="4326057"/>
              <a:ext cx="3109705" cy="310970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2735" y="7709183"/>
            <a:ext cx="11156895" cy="19438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45828" y="1956796"/>
            <a:ext cx="10821241" cy="50905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161" y="2574674"/>
            <a:ext cx="1968764" cy="1968764"/>
            <a:chOff x="914161" y="2574674"/>
            <a:chExt cx="1968764" cy="19687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161" y="2574674"/>
              <a:ext cx="1968764" cy="19687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85917" y="2746462"/>
            <a:ext cx="1579595" cy="1579595"/>
            <a:chOff x="2485917" y="2746462"/>
            <a:chExt cx="1579595" cy="15795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5917" y="2746462"/>
              <a:ext cx="1579595" cy="15795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BCAB04-39CD-FCFA-03CE-80EDA9D38786}"/>
              </a:ext>
            </a:extLst>
          </p:cNvPr>
          <p:cNvSpPr txBox="1"/>
          <p:nvPr/>
        </p:nvSpPr>
        <p:spPr>
          <a:xfrm>
            <a:off x="2057400" y="2552700"/>
            <a:ext cx="13868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참고자료</a:t>
            </a:r>
            <a:endParaRPr lang="en-US" altLang="ko-KR" sz="6000" dirty="0"/>
          </a:p>
          <a:p>
            <a:endParaRPr lang="en-US" altLang="ko-KR" dirty="0"/>
          </a:p>
          <a:p>
            <a:r>
              <a:rPr lang="ko-KR" altLang="en-US" sz="3000" dirty="0"/>
              <a:t>리눅스 부팅 드라이브 만들기</a:t>
            </a:r>
            <a:r>
              <a:rPr lang="en-US" altLang="ko-KR" sz="3000" dirty="0"/>
              <a:t>: https://heisanbug.tistory.com/17</a:t>
            </a:r>
          </a:p>
          <a:p>
            <a:r>
              <a:rPr lang="ko-KR" altLang="en-US" sz="3000" dirty="0"/>
              <a:t>윈도우 리눅스 </a:t>
            </a:r>
            <a:r>
              <a:rPr lang="ko-KR" altLang="en-US" sz="3000" dirty="0" err="1"/>
              <a:t>듀얼부팅</a:t>
            </a:r>
            <a:r>
              <a:rPr lang="ko-KR" altLang="en-US" sz="3000" dirty="0"/>
              <a:t> 구성</a:t>
            </a:r>
            <a:r>
              <a:rPr lang="en-US" altLang="ko-KR" sz="3000" dirty="0"/>
              <a:t>: </a:t>
            </a:r>
            <a:r>
              <a:rPr lang="en-US" altLang="ko-KR" sz="3000" dirty="0">
                <a:hlinkClick r:id="rId4"/>
              </a:rPr>
              <a:t>https://wooriel.tistory.com/75</a:t>
            </a:r>
            <a:endParaRPr lang="en-US" altLang="ko-KR" sz="3000" dirty="0"/>
          </a:p>
          <a:p>
            <a:r>
              <a:rPr lang="ko-KR" altLang="en-US" sz="3000" dirty="0"/>
              <a:t>가상머신 리눅스 설치</a:t>
            </a:r>
            <a:r>
              <a:rPr lang="en-US" altLang="ko-KR" sz="3000" dirty="0"/>
              <a:t>: https://mjn5027.tistory.com/109</a:t>
            </a:r>
          </a:p>
          <a:p>
            <a:r>
              <a:rPr lang="en-US" altLang="ko-KR" sz="3000" dirty="0"/>
              <a:t>WSL </a:t>
            </a:r>
            <a:r>
              <a:rPr lang="ko-KR" altLang="en-US" sz="3000" dirty="0"/>
              <a:t>공식</a:t>
            </a:r>
            <a:r>
              <a:rPr lang="en-US" altLang="ko-KR" sz="3000" dirty="0"/>
              <a:t> </a:t>
            </a:r>
            <a:r>
              <a:rPr lang="ko-KR" altLang="en-US" sz="3000" dirty="0"/>
              <a:t>설명서</a:t>
            </a:r>
            <a:r>
              <a:rPr lang="en-US" altLang="ko-KR" sz="3000" dirty="0"/>
              <a:t>(Microsoft): https://learn.microsoft.com/ko-kr/windows/wsl/</a:t>
            </a:r>
          </a:p>
          <a:p>
            <a:r>
              <a:rPr lang="en-US" altLang="ko-KR" sz="3000" dirty="0"/>
              <a:t>WSL </a:t>
            </a:r>
            <a:r>
              <a:rPr lang="ko-KR" altLang="en-US" sz="3000" dirty="0"/>
              <a:t>수동 설치</a:t>
            </a:r>
            <a:r>
              <a:rPr lang="en-US" altLang="ko-KR" sz="3000" dirty="0"/>
              <a:t>: </a:t>
            </a:r>
            <a:r>
              <a:rPr lang="en-US" altLang="ko-KR" sz="3000" dirty="0">
                <a:hlinkClick r:id="rId5"/>
              </a:rPr>
              <a:t>https://llighter.github.io/install_wsl2/</a:t>
            </a:r>
            <a:endParaRPr lang="en-US" altLang="ko-KR" sz="3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016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2186" y="3492381"/>
            <a:ext cx="5171229" cy="1699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Office PowerPoint</Application>
  <PresentationFormat>사용자 지정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배수훈</cp:lastModifiedBy>
  <cp:revision>4</cp:revision>
  <dcterms:created xsi:type="dcterms:W3CDTF">2023-03-12T17:06:39Z</dcterms:created>
  <dcterms:modified xsi:type="dcterms:W3CDTF">2023-03-13T08:44:18Z</dcterms:modified>
</cp:coreProperties>
</file>