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96002-0BDE-03CF-E59B-F5451890E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340D2B-0900-31A9-DDB2-9C60BF3BC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44E38-391C-B90E-1575-A364F25A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227B0-E729-4831-ED8F-E97C456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7907-0B71-9B98-4320-1BE156D2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0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7210-2C7E-5EEB-4FAC-866EB65E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0237D-5F78-7385-63E5-2381B385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46175-4228-56FF-0513-E47657CC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636C-DF9E-3603-483C-56D4CD9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D9530-68E2-74A9-9A82-B4F48D5B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830FDA-A2D5-9856-DFDC-A8D6E474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52ED9-FF42-8325-593B-3E968247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40478-57D3-921E-92E4-0836F027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A21E4-D730-2FAC-21C5-EFDE0119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3347D-199A-2201-23D8-A759F39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61F2-1643-8EF8-B87D-33C91816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79F3C-79D8-DEDB-CE27-A5B16F1E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E33FE-291C-DA2C-0C14-9ED327CC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BB036-3A88-C647-3EE6-0047B8E2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F0D35-F8E0-B5D2-279D-1C3AB4EE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393C-B322-E395-4B30-83B14572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D7BA7-B352-A58B-D135-2F93D26B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B63F3-31EB-62AB-BAF0-68E592B1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5309D-DE5E-1ABD-D759-9A6AE3F7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34A55-585F-A9A9-1A5B-9724612F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0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7820B-2564-7155-F830-16A2E304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67579-0FCE-11CE-D697-604B4091E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741B36-BCD8-B25D-BFDF-1BA55E54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BDA7F-1C49-627B-2A91-6A022495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68ACB-57BB-9B20-0814-626E3B38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E22B-302A-74FC-4B6D-4B4DCD87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AC8E2-C5B1-620C-B10F-6121E3DA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9F788-8466-7A96-DB48-4D643A77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92A2D-A295-AB81-5653-BD8672FD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F93B5-6373-F3D6-0519-575F87AD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080BA-D110-00B4-8E86-6E825D0D2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A7BF9-9CAB-538B-EB8A-0F835365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34128B-B574-859F-F814-0AA4CBB0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E05ED2-3296-D021-EC79-5F5B277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7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1EC2F-4785-E7C5-B99E-15AC313C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FDDBF0-C087-4FF9-284B-4266C827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5AC51-C480-AA4F-365A-F2778634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D146F-CBE9-FE8E-1349-E275E114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D73EE5-F146-5A06-7019-07F1EE7E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4755D-6AE2-A935-C3D1-B4E1ED3B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B542E1-A118-78C4-A245-4CE030B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1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29A23-CE04-F581-8515-0B1F6107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3CC13-850F-BD78-6FF8-87FB12AC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F168E-20BC-A0E5-CF6C-B8701903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4E1A9-793D-FE1F-1CEA-46CE4C6F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1F0CC-A6B3-9C96-3C67-155BBE2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E3F64-B8B4-EC63-847D-8EFB2F6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67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9416-EB94-B92B-D747-819BEC86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935C8A-4CD3-95B6-886F-77258C01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7D45F-41E4-432A-3774-62B20964A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59523-3F7F-032B-B789-7DE958C7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E2DB1-8347-C1AE-A7EF-6004F141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F5B91-44C5-5178-D9AB-78163E92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1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84792B-54FC-0166-3F06-7C500071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1534C-C0F9-3810-9C28-8F092C148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B0D6-42B6-1C7E-6BF9-EEAC338D3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9E55-6A6E-451E-AF3D-4E1CD027BAF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1C286-19B4-EFAC-124B-EB6E3B232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500FA-5944-A2F4-B9BF-E86E84D60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FAF7-6986-4C61-ADC5-20959C6A0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3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dyweb.tistory.com/221" TargetMode="External"/><Relationship Id="rId2" Type="http://schemas.openxmlformats.org/officeDocument/2006/relationships/hyperlink" Target="https://projooni.tistory.com/entry/bashrc-%EC%99%80-profile-%EC%B0%A8%EC%9D%B4%EC%99%80-%EC%9E%91%EB%8F%99%EC%9B%90%EB%A6%A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ing-factory.tistory.com/800" TargetMode="External"/><Relationship Id="rId4" Type="http://schemas.openxmlformats.org/officeDocument/2006/relationships/hyperlink" Target="https://webdir.tistory.com/1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092A-FE18-DA98-A88B-3452D3EA8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3082"/>
            <a:ext cx="9144000" cy="963075"/>
          </a:xfrm>
        </p:spPr>
        <p:txBody>
          <a:bodyPr/>
          <a:lstStyle/>
          <a:p>
            <a:r>
              <a:rPr lang="en-US" altLang="ko-KR" dirty="0"/>
              <a:t> .profile .</a:t>
            </a:r>
            <a:r>
              <a:rPr lang="en-US" altLang="ko-KR" dirty="0" err="1"/>
              <a:t>bashrc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6608B-F348-ACB6-C8AA-E74D51FDB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7343" y="3509963"/>
            <a:ext cx="3369578" cy="1655762"/>
          </a:xfrm>
        </p:spPr>
        <p:txBody>
          <a:bodyPr/>
          <a:lstStyle/>
          <a:p>
            <a:pPr algn="r"/>
            <a:r>
              <a:rPr lang="en-US" altLang="ko-KR" dirty="0"/>
              <a:t>2020875024 </a:t>
            </a:r>
            <a:r>
              <a:rPr lang="ko-KR" altLang="en-US" dirty="0"/>
              <a:t>배수훈</a:t>
            </a:r>
            <a:endParaRPr lang="en-US" altLang="ko-KR" dirty="0"/>
          </a:p>
          <a:p>
            <a:pPr algn="r"/>
            <a:r>
              <a:rPr lang="en-US" altLang="ko-KR" dirty="0"/>
              <a:t>2023-04-10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31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5A46-DD2A-12AB-672D-B1CEAFD7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1325563"/>
          </a:xfrm>
        </p:spPr>
        <p:txBody>
          <a:bodyPr/>
          <a:lstStyle/>
          <a:p>
            <a:r>
              <a:rPr lang="en-US" altLang="ko-KR" dirty="0"/>
              <a:t>login shell, Bash shell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62E5F-C919-8164-1A3B-CCDB9551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227"/>
            <a:ext cx="10515600" cy="5212740"/>
          </a:xfrm>
        </p:spPr>
        <p:txBody>
          <a:bodyPr>
            <a:noAutofit/>
          </a:bodyPr>
          <a:lstStyle/>
          <a:p>
            <a:r>
              <a:rPr lang="en-US" altLang="ko-KR" sz="2200" dirty="0"/>
              <a:t>login</a:t>
            </a:r>
            <a:r>
              <a:rPr lang="ko-KR" altLang="en-US" sz="2200" dirty="0"/>
              <a:t> </a:t>
            </a:r>
            <a:r>
              <a:rPr lang="en-US" altLang="ko-KR" sz="2200" dirty="0"/>
              <a:t>shell</a:t>
            </a:r>
            <a:r>
              <a:rPr lang="ko-KR" altLang="en-US" sz="2200" dirty="0"/>
              <a:t>은 사용자가 로그인할 때 실행되는 쉘이고</a:t>
            </a:r>
            <a:r>
              <a:rPr lang="en-US" altLang="ko-KR" sz="2200" dirty="0"/>
              <a:t>, Bash shell</a:t>
            </a:r>
            <a:r>
              <a:rPr lang="ko-KR" altLang="en-US" sz="2200" dirty="0"/>
              <a:t>은 </a:t>
            </a:r>
            <a:r>
              <a:rPr lang="en-US" altLang="ko-KR" sz="2200" dirty="0" err="1"/>
              <a:t>Bourne</a:t>
            </a:r>
            <a:r>
              <a:rPr lang="en-US" altLang="ko-KR" sz="2200" dirty="0"/>
              <a:t> Again </a:t>
            </a:r>
            <a:r>
              <a:rPr lang="en-US" altLang="ko-KR" sz="2200" dirty="0" err="1"/>
              <a:t>SHell</a:t>
            </a:r>
            <a:r>
              <a:rPr lang="ko-KR" altLang="en-US" sz="2200" dirty="0"/>
              <a:t>의 약자로</a:t>
            </a:r>
            <a:r>
              <a:rPr lang="en-US" altLang="ko-KR" sz="2200" dirty="0"/>
              <a:t>, </a:t>
            </a:r>
            <a:r>
              <a:rPr lang="ko-KR" altLang="en-US" sz="2200" dirty="0"/>
              <a:t>대부분의 리눅스 배포판에서 기본 쉘로 사용되는 쉘입니다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1.</a:t>
            </a:r>
            <a:r>
              <a:rPr lang="ko-KR" altLang="en-US" sz="2200" dirty="0"/>
              <a:t>실행되는 시점</a:t>
            </a:r>
          </a:p>
          <a:p>
            <a:pPr lvl="1"/>
            <a:r>
              <a:rPr lang="ko-KR" altLang="en-US" sz="1800" dirty="0"/>
              <a:t>로그인 쉘은 사용자가 계정에 로그인할 때 실행됩니다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Bash </a:t>
            </a:r>
            <a:r>
              <a:rPr lang="ko-KR" altLang="en-US" sz="1800" dirty="0"/>
              <a:t>쉘은 사용자가 로그인 후 새로운 터미널을 열거나</a:t>
            </a:r>
            <a:r>
              <a:rPr lang="en-US" altLang="ko-KR" sz="1800" dirty="0"/>
              <a:t>, bash </a:t>
            </a:r>
            <a:r>
              <a:rPr lang="ko-KR" altLang="en-US" sz="1800" dirty="0"/>
              <a:t>명령어를 실행했을 때 실행됩니다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2.</a:t>
            </a:r>
            <a:r>
              <a:rPr lang="ko-KR" altLang="en-US" sz="2200" dirty="0"/>
              <a:t>쉘 설정 파일</a:t>
            </a:r>
          </a:p>
          <a:p>
            <a:pPr lvl="1"/>
            <a:r>
              <a:rPr lang="ko-KR" altLang="en-US" sz="1800" dirty="0"/>
              <a:t>로그인 쉘의 쉘 설정 파일은 </a:t>
            </a:r>
            <a:r>
              <a:rPr lang="en-US" altLang="ko-KR" sz="1800" dirty="0"/>
              <a:t>.profile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Bash </a:t>
            </a:r>
            <a:r>
              <a:rPr lang="ko-KR" altLang="en-US" sz="1800" dirty="0"/>
              <a:t>쉘의 쉘 설정 파일은 </a:t>
            </a:r>
            <a:r>
              <a:rPr lang="en-US" altLang="ko-KR" sz="1800" dirty="0"/>
              <a:t>.</a:t>
            </a:r>
            <a:r>
              <a:rPr lang="en-US" altLang="ko-KR" sz="1800" dirty="0" err="1"/>
              <a:t>bashrc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3.</a:t>
            </a:r>
            <a:r>
              <a:rPr lang="ko-KR" altLang="en-US" sz="2200" dirty="0"/>
              <a:t>기능</a:t>
            </a:r>
          </a:p>
          <a:p>
            <a:pPr lvl="1"/>
            <a:r>
              <a:rPr lang="ko-KR" altLang="en-US" sz="1800" dirty="0"/>
              <a:t>로그인 쉘은 사용자의 환경 변수나 로그인 시에 실행되는 스크립트 등을 설정합니다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Bash </a:t>
            </a:r>
            <a:r>
              <a:rPr lang="ko-KR" altLang="en-US" sz="1800" dirty="0"/>
              <a:t>쉘은 쉘 스크립트를 작성하거나</a:t>
            </a:r>
            <a:r>
              <a:rPr lang="en-US" altLang="ko-KR" sz="1800" dirty="0"/>
              <a:t>, </a:t>
            </a:r>
            <a:r>
              <a:rPr lang="ko-KR" altLang="en-US" sz="1800" dirty="0"/>
              <a:t>명령어 히스토리를 저장하는 등 다양한 기능을 제공합니다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32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FA0C-688E-8B6C-B96A-262676CD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.profile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04507-3313-ADC5-F004-D8CCB3CC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562"/>
          </a:xfrm>
        </p:spPr>
        <p:txBody>
          <a:bodyPr>
            <a:noAutofit/>
          </a:bodyPr>
          <a:lstStyle/>
          <a:p>
            <a:r>
              <a:rPr lang="en-US" altLang="ko-KR" sz="2200" dirty="0"/>
              <a:t>.profile</a:t>
            </a:r>
            <a:r>
              <a:rPr lang="ko-KR" altLang="en-US" sz="2200" dirty="0"/>
              <a:t>은 로그인할 때 실행되는 스크립트 파일입니다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이 파일은 로그인 쉘의 환경 변수</a:t>
            </a:r>
            <a:r>
              <a:rPr lang="en-US" altLang="ko-KR" sz="2200" dirty="0"/>
              <a:t>, </a:t>
            </a:r>
            <a:r>
              <a:rPr lang="ko-KR" altLang="en-US" sz="2200" dirty="0"/>
              <a:t>경로 및 다른 설정을 정의하는 데 사용됩니다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.profile</a:t>
            </a:r>
            <a:r>
              <a:rPr lang="ko-KR" altLang="en-US" sz="2200" dirty="0"/>
              <a:t>은 사용자의 홈 디렉토리에 위치하며</a:t>
            </a:r>
            <a:r>
              <a:rPr lang="en-US" altLang="ko-KR" sz="2200" dirty="0"/>
              <a:t>, </a:t>
            </a:r>
            <a:r>
              <a:rPr lang="ko-KR" altLang="en-US" sz="2200" dirty="0"/>
              <a:t>로그인할 때 읽혀집니다</a:t>
            </a:r>
            <a:r>
              <a:rPr lang="en-US" altLang="ko-KR" sz="2200" dirty="0"/>
              <a:t>. </a:t>
            </a:r>
            <a:r>
              <a:rPr lang="ko-KR" altLang="en-US" sz="2200" dirty="0" err="1"/>
              <a:t>로그아웃할</a:t>
            </a:r>
            <a:r>
              <a:rPr lang="ko-KR" altLang="en-US" sz="2200" dirty="0"/>
              <a:t> 때는 실행되지 않습니다</a:t>
            </a:r>
            <a:r>
              <a:rPr lang="en-US" altLang="ko-KR" sz="2200" dirty="0"/>
              <a:t>. .</a:t>
            </a:r>
            <a:r>
              <a:rPr lang="en-US" altLang="ko-KR" sz="2200" dirty="0" err="1"/>
              <a:t>bash_profile</a:t>
            </a:r>
            <a:r>
              <a:rPr lang="ko-KR" altLang="en-US" sz="2200" dirty="0"/>
              <a:t>과 비슷한 역할을 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.profile </a:t>
            </a:r>
            <a:r>
              <a:rPr lang="ko-KR" altLang="en-US" sz="2200" dirty="0"/>
              <a:t>파일은 사용자의 로컬 시스템 설정을 변경하고</a:t>
            </a:r>
            <a:r>
              <a:rPr lang="en-US" altLang="ko-KR" sz="2200" dirty="0"/>
              <a:t>, </a:t>
            </a:r>
            <a:r>
              <a:rPr lang="ko-KR" altLang="en-US" sz="2200" dirty="0"/>
              <a:t>사용자 정의 함수와 별칭</a:t>
            </a:r>
            <a:r>
              <a:rPr lang="en-US" altLang="ko-KR" sz="2200" dirty="0"/>
              <a:t>, PATH </a:t>
            </a:r>
            <a:r>
              <a:rPr lang="ko-KR" altLang="en-US" sz="2200" dirty="0"/>
              <a:t>등을 정의하는 등 매우 유용합니다</a:t>
            </a:r>
            <a:r>
              <a:rPr lang="en-US" altLang="ko-KR" sz="2200" dirty="0"/>
              <a:t>. </a:t>
            </a:r>
            <a:r>
              <a:rPr lang="ko-KR" altLang="en-US" sz="2200" dirty="0"/>
              <a:t>사용자가 특정 명령어를 실행할 때마다 새로운 환경 변수나 설정이 필요한 경우</a:t>
            </a:r>
            <a:r>
              <a:rPr lang="en-US" altLang="ko-KR" sz="2200" dirty="0"/>
              <a:t>, .profile </a:t>
            </a:r>
            <a:r>
              <a:rPr lang="ko-KR" altLang="en-US" sz="2200" dirty="0"/>
              <a:t>파일을 수정하여 해당 명령어를 실행할 때마다 원하는 환경을 구성할 수 있습니다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325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392FB-35AD-30F0-1788-F797E2AC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410BA-61A1-FD78-C41B-91B57442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</a:t>
            </a:r>
            <a:r>
              <a:rPr lang="en-US" altLang="ko-KR" sz="2200" dirty="0"/>
              <a:t>bash </a:t>
            </a:r>
            <a:r>
              <a:rPr lang="ko-KR" altLang="en-US" sz="2200" dirty="0"/>
              <a:t>셸에서 실행되는 스크립트 파일입니다</a:t>
            </a:r>
            <a:r>
              <a:rPr lang="en-US" altLang="ko-KR" sz="2200" dirty="0"/>
              <a:t>. </a:t>
            </a:r>
            <a:r>
              <a:rPr lang="ko-KR" altLang="en-US" sz="2200" dirty="0"/>
              <a:t>로그인하지 않은 셸에서 실행되며</a:t>
            </a:r>
            <a:r>
              <a:rPr lang="en-US" altLang="ko-KR" sz="2200" dirty="0"/>
              <a:t>, </a:t>
            </a:r>
            <a:r>
              <a:rPr lang="ko-KR" altLang="en-US" sz="2200" dirty="0"/>
              <a:t>새 터미널 창을 열 때마다 실행됩니다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터미널 환경을 구성하고 사용자 정의 명령을 정의하는 데 사용됩니다</a:t>
            </a:r>
            <a:r>
              <a:rPr lang="en-US" altLang="ko-KR" sz="2200" dirty="0"/>
              <a:t>. </a:t>
            </a:r>
            <a:r>
              <a:rPr lang="ko-KR" altLang="en-US" sz="2200" dirty="0"/>
              <a:t>이 파일을 사용하면 새 터미널 창에서 사용자 정의 명령을 실행할 수 있으며</a:t>
            </a:r>
            <a:r>
              <a:rPr lang="en-US" altLang="ko-KR" sz="2200" dirty="0"/>
              <a:t>, </a:t>
            </a:r>
            <a:r>
              <a:rPr lang="ko-KR" altLang="en-US" sz="2200" dirty="0"/>
              <a:t>색상 테마와 같은 다른 환경 구성도 가능합니다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일반적으로 사용자의 홈 디렉토리에 위치합니다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색상 테마 설정</a:t>
            </a:r>
            <a:r>
              <a:rPr lang="en-US" altLang="ko-KR" sz="2200" dirty="0"/>
              <a:t>, </a:t>
            </a:r>
            <a:r>
              <a:rPr lang="ko-KR" altLang="en-US" sz="2200" dirty="0"/>
              <a:t>사용자 정의 명령 설정</a:t>
            </a:r>
            <a:r>
              <a:rPr lang="en-US" altLang="ko-KR" sz="2200" dirty="0"/>
              <a:t>, PATH </a:t>
            </a:r>
            <a:r>
              <a:rPr lang="ko-KR" altLang="en-US" sz="2200" dirty="0"/>
              <a:t>환경 변수 설정</a:t>
            </a:r>
            <a:r>
              <a:rPr lang="en-US" altLang="ko-KR" sz="2200" dirty="0"/>
              <a:t>, </a:t>
            </a:r>
            <a:r>
              <a:rPr lang="ko-KR" altLang="en-US" sz="2200" dirty="0"/>
              <a:t>다른 셸에서 공유할 함수 설정</a:t>
            </a:r>
          </a:p>
        </p:txBody>
      </p:sp>
    </p:spTree>
    <p:extLst>
      <p:ext uri="{BB962C8B-B14F-4D97-AF65-F5344CB8AC3E}">
        <p14:creationId xmlns:p14="http://schemas.microsoft.com/office/powerpoint/2010/main" val="389644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568E4-90EA-361C-D4D7-C3438D79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501629"/>
            <a:ext cx="10515600" cy="4557888"/>
          </a:xfrm>
        </p:spPr>
        <p:txBody>
          <a:bodyPr>
            <a:noAutofit/>
          </a:bodyPr>
          <a:lstStyle/>
          <a:p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파일과 </a:t>
            </a:r>
            <a:r>
              <a:rPr lang="en-US" altLang="ko-KR" sz="2200" dirty="0"/>
              <a:t>.profile </a:t>
            </a:r>
            <a:r>
              <a:rPr lang="ko-KR" altLang="en-US" sz="2200" dirty="0"/>
              <a:t>파일은 모두 셸 스크립트 파일로</a:t>
            </a:r>
            <a:r>
              <a:rPr lang="en-US" altLang="ko-KR" sz="2200" dirty="0"/>
              <a:t>, </a:t>
            </a:r>
            <a:r>
              <a:rPr lang="ko-KR" altLang="en-US" sz="2200" dirty="0"/>
              <a:t>쉘의 환경을 구성하고 사용자 정의 명령어를 정의하는 데 사용됩니다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en-US" altLang="ko-KR" sz="2200" dirty="0"/>
              <a:t>.profile </a:t>
            </a:r>
            <a:r>
              <a:rPr lang="ko-KR" altLang="en-US" sz="2200" dirty="0"/>
              <a:t>파일은 로그인 셸에서 실행되며</a:t>
            </a:r>
            <a:r>
              <a:rPr lang="en-US" altLang="ko-KR" sz="2200" dirty="0"/>
              <a:t>, </a:t>
            </a:r>
            <a:r>
              <a:rPr lang="ko-KR" altLang="en-US" sz="2200" dirty="0"/>
              <a:t>로그인 시점에 한 번만 실행됩니다</a:t>
            </a:r>
            <a:r>
              <a:rPr lang="en-US" altLang="ko-KR" sz="2200" dirty="0"/>
              <a:t>. </a:t>
            </a:r>
            <a:r>
              <a:rPr lang="ko-KR" altLang="en-US" sz="2200" dirty="0"/>
              <a:t>일반적으로 사용자의 환경 변수와 시작 스크립트를 설정하는 데 사용됩니다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</a:t>
            </a:r>
            <a:r>
              <a:rPr lang="en-US" altLang="ko-KR" sz="2200" dirty="0"/>
              <a:t>bash </a:t>
            </a:r>
            <a:r>
              <a:rPr lang="ko-KR" altLang="en-US" sz="2200" dirty="0"/>
              <a:t>셸에서 실행되며</a:t>
            </a:r>
            <a:r>
              <a:rPr lang="en-US" altLang="ko-KR" sz="2200" dirty="0"/>
              <a:t>, </a:t>
            </a:r>
            <a:r>
              <a:rPr lang="ko-KR" altLang="en-US" sz="2200" dirty="0"/>
              <a:t>로그인하지 않은 셸에서 실행됩니다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파일에는 사용자 정의 명령어나 </a:t>
            </a:r>
            <a:r>
              <a:rPr lang="en-US" altLang="ko-KR" sz="2200" dirty="0"/>
              <a:t>alias</a:t>
            </a:r>
            <a:r>
              <a:rPr lang="ko-KR" altLang="en-US" sz="2200" dirty="0"/>
              <a:t>와 같은 셸 구성 요소가 포함됩니다</a:t>
            </a:r>
            <a:r>
              <a:rPr lang="en-US" altLang="ko-KR" sz="2200" dirty="0"/>
              <a:t>. 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각 터미널 창마다 실행됩니다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.profile </a:t>
            </a:r>
            <a:r>
              <a:rPr lang="ko-KR" altLang="en-US" sz="2200" dirty="0"/>
              <a:t>파일은 로그인 환경과 관련된 전반적인 설정에 사용되고</a:t>
            </a:r>
            <a:r>
              <a:rPr lang="en-US" altLang="ko-KR" sz="2200" dirty="0"/>
              <a:t>, 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파일은 터미널 세션에서의 셸 구성 요소 및 사용자 정의 명령에 사용됩니다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37CD617-996C-5690-E301-C5D79E08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35701"/>
            <a:ext cx="10515600" cy="1325563"/>
          </a:xfrm>
        </p:spPr>
        <p:txBody>
          <a:bodyPr/>
          <a:lstStyle/>
          <a:p>
            <a:r>
              <a:rPr lang="en-US" altLang="ko-KR" dirty="0"/>
              <a:t>.profile, .</a:t>
            </a:r>
            <a:r>
              <a:rPr lang="en-US" altLang="ko-KR" dirty="0" err="1"/>
              <a:t>bashrc</a:t>
            </a:r>
            <a:r>
              <a:rPr lang="ko-KR" altLang="en-US" dirty="0"/>
              <a:t> 차이점</a:t>
            </a:r>
          </a:p>
        </p:txBody>
      </p:sp>
    </p:spTree>
    <p:extLst>
      <p:ext uri="{BB962C8B-B14F-4D97-AF65-F5344CB8AC3E}">
        <p14:creationId xmlns:p14="http://schemas.microsoft.com/office/powerpoint/2010/main" val="13496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9EA0-727F-5516-0900-14AD250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.profile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3A688E9-0277-7247-E37F-A6189E55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507"/>
            <a:ext cx="5814527" cy="443308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240A39-C40B-8784-2F00-A4128637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1" y="2517285"/>
            <a:ext cx="4991879" cy="354131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환경 변수 설정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로그인 시 실행할 스크립트 추가하기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쉘 프롬프트에 날짜와 시간 추가하기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6A1E339-2E10-4B92-B181-B992A18A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1" y="572511"/>
            <a:ext cx="5227265" cy="17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9EA0-727F-5516-0900-14AD250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240A39-C40B-8784-2F00-A4128637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338" y="1892134"/>
            <a:ext cx="4991879" cy="35413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Alias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커맨드 히스토리 제한 설정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색상 설정 </a:t>
            </a:r>
            <a:r>
              <a:rPr lang="en-US" altLang="ko-KR" dirty="0"/>
              <a:t>("ls" </a:t>
            </a:r>
            <a:r>
              <a:rPr lang="ko-KR" altLang="en-US" dirty="0"/>
              <a:t>명령어 실행 시 디렉토리</a:t>
            </a:r>
            <a:r>
              <a:rPr lang="en-US" altLang="ko-KR" dirty="0"/>
              <a:t>,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파이프 등의 파일 유형에 대해 색상을 설정하는 예제이다</a:t>
            </a:r>
            <a:r>
              <a:rPr lang="en-US" altLang="ko-KR" dirty="0"/>
              <a:t>.)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F75F067-5809-8BC3-D9A2-70388773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7" y="1979952"/>
            <a:ext cx="6204269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9EA0-727F-5516-0900-14AD250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C9256ADD-B6AF-C6C3-1315-B4D704F5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3280"/>
            <a:ext cx="6019800" cy="4526397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602EA3D-8C89-277D-2161-63A24E3EA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813" y="1503279"/>
            <a:ext cx="4238875" cy="4526396"/>
          </a:xfrm>
          <a:prstGeom prst="rect">
            <a:avLst/>
          </a:prstGeom>
        </p:spPr>
      </p:pic>
      <p:pic>
        <p:nvPicPr>
          <p:cNvPr id="11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C01D936-2D90-3F19-9E0C-823833D95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83" y="242827"/>
            <a:ext cx="4542505" cy="117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0130-6435-FB92-B1B6-393058A7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5802A-3EBD-9C85-6C03-538C4C48E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Chat </a:t>
            </a:r>
            <a:r>
              <a:rPr lang="en-US" altLang="ko-KR" sz="2000" dirty="0" err="1">
                <a:hlinkClick r:id="rId2"/>
              </a:rPr>
              <a:t>gpt</a:t>
            </a:r>
            <a:endParaRPr lang="en-US" altLang="ko-KR" sz="2000" dirty="0">
              <a:hlinkClick r:id="rId2"/>
            </a:endParaRP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>
                <a:hlinkClick r:id="rId2"/>
              </a:rPr>
              <a:t>https://projooni.tistory.com/entry/bashrc-%EC%99%80-profile-%EC%B0%A8%EC%9D%B4%EC%99%80-%EC%9E%91%EB%8F%99%EC%9B%90%EB%A6%AC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https://spidyweb.tistory.com/221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https://webdir.tistory.com/105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https://coding-factory.tistory.com/800</a:t>
            </a:r>
            <a:r>
              <a:rPr lang="en-US" altLang="ko-KR" sz="2000" dirty="0"/>
              <a:t>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442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551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.profile .bashrc</vt:lpstr>
      <vt:lpstr>login shell, Bash shell</vt:lpstr>
      <vt:lpstr>.profile</vt:lpstr>
      <vt:lpstr>.bashrc</vt:lpstr>
      <vt:lpstr>.profile, .bashrc 차이점</vt:lpstr>
      <vt:lpstr>.profile 예제</vt:lpstr>
      <vt:lpstr>.bashrc 예제</vt:lpstr>
      <vt:lpstr>.bashrc 예제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.profile .bashrc</dc:title>
  <dc:creator>배수훈</dc:creator>
  <cp:lastModifiedBy>배수훈</cp:lastModifiedBy>
  <cp:revision>4</cp:revision>
  <dcterms:created xsi:type="dcterms:W3CDTF">2023-04-10T01:59:29Z</dcterms:created>
  <dcterms:modified xsi:type="dcterms:W3CDTF">2023-04-10T03:46:27Z</dcterms:modified>
</cp:coreProperties>
</file>