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5FBF-B3DD-42BB-9C5C-5E4BF1C57523}" type="datetimeFigureOut">
              <a:rPr lang="da-DK" smtClean="0"/>
              <a:t>02-05-2016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997B-43D6-490A-AA11-5F2C5654DC8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295619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5FBF-B3DD-42BB-9C5C-5E4BF1C57523}" type="datetimeFigureOut">
              <a:rPr lang="da-DK" smtClean="0"/>
              <a:t>02-05-2016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997B-43D6-490A-AA11-5F2C5654DC8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0034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5FBF-B3DD-42BB-9C5C-5E4BF1C57523}" type="datetimeFigureOut">
              <a:rPr lang="da-DK" smtClean="0"/>
              <a:t>02-05-2016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997B-43D6-490A-AA11-5F2C5654DC8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0468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5FBF-B3DD-42BB-9C5C-5E4BF1C57523}" type="datetimeFigureOut">
              <a:rPr lang="da-DK" smtClean="0"/>
              <a:t>02-05-2016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997B-43D6-490A-AA11-5F2C5654DC87}" type="slidenum">
              <a:rPr lang="da-DK" smtClean="0"/>
              <a:t>‹#›</a:t>
            </a:fld>
            <a:endParaRPr lang="da-DK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6473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5FBF-B3DD-42BB-9C5C-5E4BF1C57523}" type="datetimeFigureOut">
              <a:rPr lang="da-DK" smtClean="0"/>
              <a:t>02-05-2016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997B-43D6-490A-AA11-5F2C5654DC8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4714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5FBF-B3DD-42BB-9C5C-5E4BF1C57523}" type="datetimeFigureOut">
              <a:rPr lang="da-DK" smtClean="0"/>
              <a:t>02-05-2016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997B-43D6-490A-AA11-5F2C5654DC8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3993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5FBF-B3DD-42BB-9C5C-5E4BF1C57523}" type="datetimeFigureOut">
              <a:rPr lang="da-DK" smtClean="0"/>
              <a:t>02-05-2016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997B-43D6-490A-AA11-5F2C5654DC8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2732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5FBF-B3DD-42BB-9C5C-5E4BF1C57523}" type="datetimeFigureOut">
              <a:rPr lang="da-DK" smtClean="0"/>
              <a:t>02-05-2016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997B-43D6-490A-AA11-5F2C5654DC8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5565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5FBF-B3DD-42BB-9C5C-5E4BF1C57523}" type="datetimeFigureOut">
              <a:rPr lang="da-DK" smtClean="0"/>
              <a:t>02-05-2016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997B-43D6-490A-AA11-5F2C5654DC8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910544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5FBF-B3DD-42BB-9C5C-5E4BF1C57523}" type="datetimeFigureOut">
              <a:rPr lang="da-DK" smtClean="0"/>
              <a:t>02-05-2016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997B-43D6-490A-AA11-5F2C5654DC8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265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5FBF-B3DD-42BB-9C5C-5E4BF1C57523}" type="datetimeFigureOut">
              <a:rPr lang="da-DK" smtClean="0"/>
              <a:t>02-05-2016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997B-43D6-490A-AA11-5F2C5654DC8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4817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5FBF-B3DD-42BB-9C5C-5E4BF1C57523}" type="datetimeFigureOut">
              <a:rPr lang="da-DK" smtClean="0"/>
              <a:t>02-05-2016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997B-43D6-490A-AA11-5F2C5654DC8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189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5FBF-B3DD-42BB-9C5C-5E4BF1C57523}" type="datetimeFigureOut">
              <a:rPr lang="da-DK" smtClean="0"/>
              <a:t>02-05-2016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997B-43D6-490A-AA11-5F2C5654DC8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699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5FBF-B3DD-42BB-9C5C-5E4BF1C57523}" type="datetimeFigureOut">
              <a:rPr lang="da-DK" smtClean="0"/>
              <a:t>02-05-2016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997B-43D6-490A-AA11-5F2C5654DC8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302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5FBF-B3DD-42BB-9C5C-5E4BF1C57523}" type="datetimeFigureOut">
              <a:rPr lang="da-DK" smtClean="0"/>
              <a:t>02-05-2016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997B-43D6-490A-AA11-5F2C5654DC8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0934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5FBF-B3DD-42BB-9C5C-5E4BF1C57523}" type="datetimeFigureOut">
              <a:rPr lang="da-DK" smtClean="0"/>
              <a:t>02-05-2016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997B-43D6-490A-AA11-5F2C5654DC8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3928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5FBF-B3DD-42BB-9C5C-5E4BF1C57523}" type="datetimeFigureOut">
              <a:rPr lang="da-DK" smtClean="0"/>
              <a:t>02-05-2016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997B-43D6-490A-AA11-5F2C5654DC8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669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FA55FBF-B3DD-42BB-9C5C-5E4BF1C57523}" type="datetimeFigureOut">
              <a:rPr lang="da-DK" smtClean="0"/>
              <a:t>02-05-2016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BCE997B-43D6-490A-AA11-5F2C5654DC8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6154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Goofy </a:t>
            </a:r>
            <a:r>
              <a:rPr lang="en-US" dirty="0" err="1" smtClean="0"/>
              <a:t>Candygun</a:t>
            </a:r>
            <a:r>
              <a:rPr lang="en-US" dirty="0" smtClean="0"/>
              <a:t> 3000	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Gruppe</a:t>
            </a:r>
            <a:r>
              <a:rPr lang="en-US" dirty="0" smtClean="0"/>
              <a:t> 3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52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Affyringsmekanisme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Noget</a:t>
            </a:r>
            <a:r>
              <a:rPr lang="en-US" dirty="0" smtClean="0"/>
              <a:t> med </a:t>
            </a:r>
            <a:r>
              <a:rPr lang="en-US" dirty="0" err="1" smtClean="0"/>
              <a:t>lego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0577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407" y="1720111"/>
            <a:ext cx="3016079" cy="45623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024" y="1778493"/>
            <a:ext cx="2892256" cy="44456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124" y="3070434"/>
            <a:ext cx="3033456" cy="143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3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Standup Meetings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167" y="2404805"/>
            <a:ext cx="2752725" cy="2905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277" y="2204779"/>
            <a:ext cx="36290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7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767" y="1972061"/>
            <a:ext cx="62674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Domæne</a:t>
            </a:r>
            <a:r>
              <a:rPr lang="en-US" dirty="0" smtClean="0"/>
              <a:t> Model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092" y="2442905"/>
            <a:ext cx="62388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BDD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566" y="2367756"/>
            <a:ext cx="62865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1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Allocation Diagram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355" y="1825625"/>
            <a:ext cx="73437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6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Sekvens</a:t>
            </a:r>
            <a:r>
              <a:rPr lang="en-US" dirty="0" smtClean="0"/>
              <a:t> Diagram for </a:t>
            </a:r>
            <a:r>
              <a:rPr lang="en-US" dirty="0" err="1" smtClean="0"/>
              <a:t>UC2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493" y="1694193"/>
            <a:ext cx="4684113" cy="461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2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Sekvens</a:t>
            </a:r>
            <a:r>
              <a:rPr lang="en-US" dirty="0" smtClean="0"/>
              <a:t> Diagram for </a:t>
            </a:r>
            <a:r>
              <a:rPr lang="en-US" dirty="0" err="1" smtClean="0"/>
              <a:t>I2C</a:t>
            </a:r>
            <a:r>
              <a:rPr lang="en-US" dirty="0" smtClean="0"/>
              <a:t> </a:t>
            </a:r>
            <a:r>
              <a:rPr lang="en-US" dirty="0" err="1" smtClean="0"/>
              <a:t>protokollen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3" y="1699053"/>
            <a:ext cx="5085192" cy="456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H-bro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motorstyring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1734344"/>
            <a:ext cx="102584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3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Styring</a:t>
            </a:r>
            <a:r>
              <a:rPr lang="en-US" dirty="0" smtClean="0"/>
              <a:t> </a:t>
            </a:r>
            <a:r>
              <a:rPr lang="en-US" dirty="0" err="1" smtClean="0"/>
              <a:t>af</a:t>
            </a:r>
            <a:r>
              <a:rPr lang="en-US" dirty="0"/>
              <a:t> </a:t>
            </a:r>
            <a:r>
              <a:rPr lang="en-US" dirty="0" smtClean="0"/>
              <a:t>Motor		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ADC</a:t>
            </a:r>
          </a:p>
          <a:p>
            <a:r>
              <a:rPr lang="en-US" dirty="0" smtClean="0"/>
              <a:t>Potentiometer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0917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18</TotalTime>
  <Words>39</Words>
  <Application>Microsoft Office PowerPoint</Application>
  <PresentationFormat>Widescreen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Depth</vt:lpstr>
      <vt:lpstr>Goofy Candygun 3000 </vt:lpstr>
      <vt:lpstr>Use Case Diagram</vt:lpstr>
      <vt:lpstr>Domæne Model</vt:lpstr>
      <vt:lpstr>BDD</vt:lpstr>
      <vt:lpstr>Software Allocation Diagram</vt:lpstr>
      <vt:lpstr>Sekvens Diagram for UC2</vt:lpstr>
      <vt:lpstr>Sekvens Diagram for I2C protokollen</vt:lpstr>
      <vt:lpstr>H-bro til motorstyring</vt:lpstr>
      <vt:lpstr>Styring af Motor  </vt:lpstr>
      <vt:lpstr>Affyringsmekanisme</vt:lpstr>
      <vt:lpstr>Process</vt:lpstr>
      <vt:lpstr>Daily Standup Meetings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Goofy Candygun 3000</dc:title>
  <dc:creator>Mia Konstmann</dc:creator>
  <cp:lastModifiedBy>Mia Konstmann</cp:lastModifiedBy>
  <cp:revision>2</cp:revision>
  <dcterms:created xsi:type="dcterms:W3CDTF">2016-05-02T12:10:22Z</dcterms:created>
  <dcterms:modified xsi:type="dcterms:W3CDTF">2016-05-02T12:28:56Z</dcterms:modified>
</cp:coreProperties>
</file>