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8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1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9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Goofy</a:t>
            </a:r>
            <a:r>
              <a:rPr lang="da-DK" dirty="0" smtClean="0"/>
              <a:t> </a:t>
            </a:r>
            <a:r>
              <a:rPr lang="da-DK" dirty="0" err="1" smtClean="0"/>
              <a:t>Candygun</a:t>
            </a:r>
            <a:r>
              <a:rPr lang="da-DK" dirty="0" smtClean="0"/>
              <a:t> 3000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E3PRJ3, gruppe 3</a:t>
            </a:r>
          </a:p>
          <a:p>
            <a:r>
              <a:rPr lang="da-DK" dirty="0" smtClean="0"/>
              <a:t>Mikkel, Michael, Tenna, Daniel, Kasper, Mia og Pernille</a:t>
            </a:r>
          </a:p>
          <a:p>
            <a:r>
              <a:rPr lang="da-DK" dirty="0" smtClean="0"/>
              <a:t>22-06-2016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Indledning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Mikkels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680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Proces - </a:t>
            </a:r>
            <a:r>
              <a:rPr lang="da-DK" dirty="0" err="1" smtClean="0"/>
              <a:t>scrum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Michaels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24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Sprints</a:t>
            </a:r>
            <a:endParaRPr lang="da-DK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1" y="3106300"/>
            <a:ext cx="2302210" cy="209676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s://cdn1.iconfinder.com/data/icons/agile/500/agile_standup_meeting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46" y="4200818"/>
            <a:ext cx="2032560" cy="203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illed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7" b="10398"/>
          <a:stretch/>
        </p:blipFill>
        <p:spPr>
          <a:xfrm>
            <a:off x="6473783" y="296884"/>
            <a:ext cx="5369598" cy="3541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4" y="296215"/>
            <a:ext cx="4110306" cy="2496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348" y="3126023"/>
            <a:ext cx="2468415" cy="260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687" y="4094744"/>
            <a:ext cx="4157528" cy="2468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https://media.licdn.com/mpr/mpr/shrink_200_200/AAEAAQAAAAAAAAaiAAAAJGY4NGRmMDhmLTBkNWMtNDE5ZC1iNTljLWNiOWVlOWNjOWVmN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094" y="450761"/>
            <a:ext cx="1622738" cy="162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Ingeniørfaglige styrker og svagheder – Vi er seje!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Daniels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60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cases og arkitektur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Kaspers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817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Produktpræsentation - Software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Mias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01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Produktpræsentation - Hardware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Pernilles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28663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">
  <a:themeElements>
    <a:clrScheme name="Metropol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TM03457491[[fn=Storby]]</Template>
  <TotalTime>629</TotalTime>
  <Words>57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</vt:lpstr>
      <vt:lpstr>Goofy Candygun 3000</vt:lpstr>
      <vt:lpstr>Indledning</vt:lpstr>
      <vt:lpstr>Proces - scrum</vt:lpstr>
      <vt:lpstr>Sprints</vt:lpstr>
      <vt:lpstr>Ingeniørfaglige styrker og svagheder – Vi er seje!</vt:lpstr>
      <vt:lpstr>Use cases og arkitektur</vt:lpstr>
      <vt:lpstr>Produktpræsentation - Software</vt:lpstr>
      <vt:lpstr>Produktpræsentation - Hardware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Quadtrees</dc:title>
  <dc:creator>Tenna Rasmussen</dc:creator>
  <cp:lastModifiedBy>Tenna Rasmussen</cp:lastModifiedBy>
  <cp:revision>25</cp:revision>
  <dcterms:created xsi:type="dcterms:W3CDTF">2016-05-15T10:40:17Z</dcterms:created>
  <dcterms:modified xsi:type="dcterms:W3CDTF">2016-06-01T08:59:38Z</dcterms:modified>
</cp:coreProperties>
</file>