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9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Goofy</a:t>
            </a:r>
            <a:r>
              <a:rPr lang="da-DK" dirty="0"/>
              <a:t> </a:t>
            </a:r>
            <a:r>
              <a:rPr lang="da-DK" dirty="0" err="1"/>
              <a:t>Candygun</a:t>
            </a:r>
            <a:r>
              <a:rPr lang="da-DK" dirty="0"/>
              <a:t> 3000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E3PRJ3, gruppe 3</a:t>
            </a:r>
          </a:p>
          <a:p>
            <a:r>
              <a:rPr lang="da-DK" dirty="0"/>
              <a:t>Mikkel, Michael, Tenna, Daniel, Kasper, Mia og Pernille</a:t>
            </a:r>
          </a:p>
          <a:p>
            <a:r>
              <a:rPr lang="da-DK" dirty="0"/>
              <a:t>22-06-2016</a:t>
            </a:r>
          </a:p>
        </p:txBody>
      </p:sp>
    </p:spTree>
    <p:extLst>
      <p:ext uri="{BB962C8B-B14F-4D97-AF65-F5344CB8AC3E}">
        <p14:creationId xmlns:p14="http://schemas.microsoft.com/office/powerpoint/2010/main" val="33759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Mikkels slide 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676656" y="1163003"/>
            <a:ext cx="6886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Valg af projekt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Krav til projektet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Opdeling af arbejde </a:t>
            </a:r>
          </a:p>
        </p:txBody>
      </p:sp>
    </p:spTree>
    <p:extLst>
      <p:ext uri="{BB962C8B-B14F-4D97-AF65-F5344CB8AC3E}">
        <p14:creationId xmlns:p14="http://schemas.microsoft.com/office/powerpoint/2010/main" val="34268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 - </a:t>
            </a:r>
            <a:r>
              <a:rPr lang="da-DK" dirty="0" err="1"/>
              <a:t>scrum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Michaels slide</a:t>
            </a:r>
          </a:p>
        </p:txBody>
      </p:sp>
    </p:spTree>
    <p:extLst>
      <p:ext uri="{BB962C8B-B14F-4D97-AF65-F5344CB8AC3E}">
        <p14:creationId xmlns:p14="http://schemas.microsoft.com/office/powerpoint/2010/main" val="188624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Sprints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1" y="3106300"/>
            <a:ext cx="2302210" cy="209676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s://cdn1.iconfinder.com/data/icons/agile/500/agile_standup_meeting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05" y="4638704"/>
            <a:ext cx="2032560" cy="203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led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 b="19849"/>
          <a:stretch/>
        </p:blipFill>
        <p:spPr>
          <a:xfrm>
            <a:off x="5563673" y="348399"/>
            <a:ext cx="6272011" cy="34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4" y="296215"/>
            <a:ext cx="4110306" cy="249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717" y="4108360"/>
            <a:ext cx="2343027" cy="24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687" y="4094744"/>
            <a:ext cx="4157528" cy="246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s://media.licdn.com/mpr/mpr/shrink_200_200/AAEAAQAAAAAAAAaiAAAAJGY4NGRmMDhmLTBkNWMtNDE5ZC1iNTljLWNiOWVlOWNjOWVmN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51" y="643944"/>
            <a:ext cx="1275009" cy="127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ladsholder til tekst 5"/>
          <p:cNvSpPr>
            <a:spLocks noGrp="1"/>
          </p:cNvSpPr>
          <p:nvPr>
            <p:ph type="body" sz="half" idx="2"/>
          </p:nvPr>
        </p:nvSpPr>
        <p:spPr>
          <a:xfrm>
            <a:off x="2685760" y="3115018"/>
            <a:ext cx="2723367" cy="1482740"/>
          </a:xfrm>
        </p:spPr>
        <p:txBody>
          <a:bodyPr>
            <a:normAutofit/>
          </a:bodyPr>
          <a:lstStyle/>
          <a:p>
            <a:r>
              <a:rPr lang="da-DK" dirty="0" err="1"/>
              <a:t>Scrummaster</a:t>
            </a:r>
            <a:r>
              <a:rPr lang="da-DK" dirty="0"/>
              <a:t>:</a:t>
            </a:r>
          </a:p>
          <a:p>
            <a:r>
              <a:rPr lang="da-DK" dirty="0"/>
              <a:t>Sprint 1 – Kasper Rieder</a:t>
            </a:r>
            <a:br>
              <a:rPr lang="da-DK" dirty="0"/>
            </a:br>
            <a:r>
              <a:rPr lang="da-DK" dirty="0"/>
              <a:t>Sprint 2 – Pernille Kjeldgaard</a:t>
            </a:r>
            <a:br>
              <a:rPr lang="da-DK" dirty="0"/>
            </a:br>
            <a:r>
              <a:rPr lang="da-DK" dirty="0"/>
              <a:t>Sprint 3 – Mia Konstmann</a:t>
            </a:r>
            <a:br>
              <a:rPr lang="da-DK" dirty="0"/>
            </a:br>
            <a:r>
              <a:rPr lang="da-DK" dirty="0"/>
              <a:t>Sprint 4 – Tenna Rasmussen </a:t>
            </a:r>
          </a:p>
        </p:txBody>
      </p:sp>
    </p:spTree>
    <p:extLst>
      <p:ext uri="{BB962C8B-B14F-4D97-AF65-F5344CB8AC3E}">
        <p14:creationId xmlns:p14="http://schemas.microsoft.com/office/powerpoint/2010/main" val="34207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Ingeniørfaglige styrker og svagheder – Vi er seje!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Daniels slide</a:t>
            </a:r>
          </a:p>
        </p:txBody>
      </p:sp>
    </p:spTree>
    <p:extLst>
      <p:ext uri="{BB962C8B-B14F-4D97-AF65-F5344CB8AC3E}">
        <p14:creationId xmlns:p14="http://schemas.microsoft.com/office/powerpoint/2010/main" val="32666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cases og arkitektur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Kaspers slide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25" y="835731"/>
            <a:ext cx="3610327" cy="3070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" name="Rectangle 2"/>
          <p:cNvSpPr/>
          <p:nvPr/>
        </p:nvSpPr>
        <p:spPr>
          <a:xfrm>
            <a:off x="676656" y="465875"/>
            <a:ext cx="2964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Cases</a:t>
            </a:r>
          </a:p>
        </p:txBody>
      </p:sp>
      <p:sp>
        <p:nvSpPr>
          <p:cNvPr id="5" name="Down Arrow 4"/>
          <p:cNvSpPr/>
          <p:nvPr/>
        </p:nvSpPr>
        <p:spPr>
          <a:xfrm>
            <a:off x="1695877" y="1949592"/>
            <a:ext cx="876289" cy="11855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4546" y="3695521"/>
            <a:ext cx="2958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Arkitektur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5" y="213065"/>
            <a:ext cx="3686689" cy="142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44" y="2948957"/>
            <a:ext cx="4090912" cy="248713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551404" y="1983735"/>
            <a:ext cx="572190" cy="774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60356"/>
            <a:ext cx="7467600" cy="54381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81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Produktpræsentation - Software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Mias slide</a:t>
            </a:r>
          </a:p>
        </p:txBody>
      </p:sp>
    </p:spTree>
    <p:extLst>
      <p:ext uri="{BB962C8B-B14F-4D97-AF65-F5344CB8AC3E}">
        <p14:creationId xmlns:p14="http://schemas.microsoft.com/office/powerpoint/2010/main" val="99201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Produktpræsentation - Hardware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Pernilles slide</a:t>
            </a: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1" y="396734"/>
            <a:ext cx="6368532" cy="4776399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7490315" y="449919"/>
            <a:ext cx="39396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sz="2400" dirty="0"/>
              <a:t>Mekanik</a:t>
            </a:r>
          </a:p>
          <a:p>
            <a:pPr marL="285750" indent="-285750">
              <a:buFontTx/>
              <a:buChar char="-"/>
            </a:pPr>
            <a:r>
              <a:rPr lang="da-DK" sz="2400" dirty="0"/>
              <a:t>Tre DC-motorer, to H-broer</a:t>
            </a:r>
          </a:p>
          <a:p>
            <a:pPr marL="285750" indent="-285750">
              <a:buFontTx/>
              <a:buChar char="-"/>
            </a:pPr>
            <a:r>
              <a:rPr lang="da-DK" sz="2400" dirty="0"/>
              <a:t>Rotationsdetektor</a:t>
            </a:r>
          </a:p>
          <a:p>
            <a:pPr marL="285750" indent="-285750">
              <a:buFontTx/>
              <a:buChar char="-"/>
            </a:pPr>
            <a:r>
              <a:rPr lang="da-DK" sz="2400" dirty="0"/>
              <a:t>Rotationsbegrænsning</a:t>
            </a:r>
          </a:p>
          <a:p>
            <a:pPr marL="285750" indent="-285750">
              <a:buFontTx/>
              <a:buChar char="-"/>
            </a:pP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665" y="2296578"/>
            <a:ext cx="3321059" cy="2490794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700" y="4157681"/>
            <a:ext cx="2650457" cy="25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63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TM03457491[[fn=Storby]]</Template>
  <TotalTime>764</TotalTime>
  <Words>84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</vt:lpstr>
      <vt:lpstr>Goofy Candygun 3000</vt:lpstr>
      <vt:lpstr>Indledning</vt:lpstr>
      <vt:lpstr>Proces - scrum</vt:lpstr>
      <vt:lpstr>Sprints</vt:lpstr>
      <vt:lpstr>Ingeniørfaglige styrker og svagheder – Vi er seje!</vt:lpstr>
      <vt:lpstr>Use cases og arkitektur</vt:lpstr>
      <vt:lpstr>Produktpræsentation - Software</vt:lpstr>
      <vt:lpstr>Produktpræsentation -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Quadtrees</dc:title>
  <dc:creator>Tenna Rasmussen</dc:creator>
  <cp:lastModifiedBy>Pernille Louise Kjeldgaard</cp:lastModifiedBy>
  <cp:revision>34</cp:revision>
  <dcterms:created xsi:type="dcterms:W3CDTF">2016-05-15T10:40:17Z</dcterms:created>
  <dcterms:modified xsi:type="dcterms:W3CDTF">2016-06-21T08:56:21Z</dcterms:modified>
</cp:coreProperties>
</file>