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Goofy</a:t>
            </a:r>
            <a:r>
              <a:rPr lang="da-DK" dirty="0" smtClean="0"/>
              <a:t> </a:t>
            </a:r>
            <a:r>
              <a:rPr lang="da-DK" dirty="0" err="1" smtClean="0"/>
              <a:t>Candygun</a:t>
            </a:r>
            <a:r>
              <a:rPr lang="da-DK" dirty="0" smtClean="0"/>
              <a:t> 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E3PRJ3, gruppe 3</a:t>
            </a:r>
            <a:endParaRPr lang="da-DK" dirty="0" smtClean="0"/>
          </a:p>
          <a:p>
            <a:r>
              <a:rPr lang="da-DK" dirty="0" smtClean="0"/>
              <a:t>Mikkel, Michael, Tenna, Daniel, Kasper, Mia og Pernille</a:t>
            </a:r>
          </a:p>
          <a:p>
            <a:r>
              <a:rPr lang="da-DK" dirty="0" smtClean="0"/>
              <a:t>22</a:t>
            </a:r>
            <a:r>
              <a:rPr lang="da-DK" dirty="0" smtClean="0"/>
              <a:t>-06-2016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Mikkels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- </a:t>
            </a:r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Michaels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Tennas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67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Ingeniørfaglige styrker og svagheder – Vi er seje!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Daniels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og arkitektur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Kaspers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Software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Hardware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Pernilles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601</TotalTime>
  <Words>59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Tenna Rasmussen</cp:lastModifiedBy>
  <cp:revision>21</cp:revision>
  <dcterms:created xsi:type="dcterms:W3CDTF">2016-05-15T10:40:17Z</dcterms:created>
  <dcterms:modified xsi:type="dcterms:W3CDTF">2016-05-27T12:27:09Z</dcterms:modified>
</cp:coreProperties>
</file>