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5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1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8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5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0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0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8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5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1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6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2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7616CA0-919D-4A49-9C8A-62FDFB3A5183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67E5644-1E61-4311-A31E-84CB9C7AA8A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97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Goofy</a:t>
            </a:r>
            <a:r>
              <a:rPr lang="da-DK" dirty="0" smtClean="0"/>
              <a:t> </a:t>
            </a:r>
            <a:r>
              <a:rPr lang="da-DK" dirty="0" err="1" smtClean="0"/>
              <a:t>Candygun</a:t>
            </a:r>
            <a:r>
              <a:rPr lang="da-DK" dirty="0" smtClean="0"/>
              <a:t> 3000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E3PRJ3, gruppe 3</a:t>
            </a:r>
          </a:p>
          <a:p>
            <a:r>
              <a:rPr lang="da-DK" dirty="0" smtClean="0"/>
              <a:t>Mikkel, Michael, Tenna, Daniel, Kasper, Mia og Pernille</a:t>
            </a:r>
          </a:p>
          <a:p>
            <a:r>
              <a:rPr lang="da-DK" dirty="0" smtClean="0"/>
              <a:t>22-06-2016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75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Indledning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Mikkels slide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2680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Proces - </a:t>
            </a:r>
            <a:r>
              <a:rPr lang="da-DK" dirty="0" err="1" smtClean="0"/>
              <a:t>scrum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Michaels slide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624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Sprints</a:t>
            </a:r>
            <a:endParaRPr lang="da-DK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61" y="3106300"/>
            <a:ext cx="2302210" cy="2096763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https://cdn1.iconfinder.com/data/icons/agile/500/agile_standup_meeting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505" y="4638704"/>
            <a:ext cx="2032560" cy="2032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Billed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 b="19849"/>
          <a:stretch/>
        </p:blipFill>
        <p:spPr>
          <a:xfrm>
            <a:off x="5563673" y="348399"/>
            <a:ext cx="6272011" cy="3433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754" y="296215"/>
            <a:ext cx="4110306" cy="2496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0717" y="4108360"/>
            <a:ext cx="2343027" cy="2472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Billed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8687" y="4094744"/>
            <a:ext cx="4157528" cy="2468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 descr="https://media.licdn.com/mpr/mpr/shrink_200_200/AAEAAQAAAAAAAAaiAAAAJGY4NGRmMDhmLTBkNWMtNDE5ZC1iNTljLWNiOWVlOWNjOWVmNA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51" y="643944"/>
            <a:ext cx="1275009" cy="1275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ladsholder til tekst 5"/>
          <p:cNvSpPr>
            <a:spLocks noGrp="1"/>
          </p:cNvSpPr>
          <p:nvPr>
            <p:ph type="body" sz="half" idx="2"/>
          </p:nvPr>
        </p:nvSpPr>
        <p:spPr>
          <a:xfrm>
            <a:off x="2685760" y="3115018"/>
            <a:ext cx="2723367" cy="1482740"/>
          </a:xfrm>
        </p:spPr>
        <p:txBody>
          <a:bodyPr>
            <a:normAutofit/>
          </a:bodyPr>
          <a:lstStyle/>
          <a:p>
            <a:r>
              <a:rPr lang="da-DK" dirty="0" err="1" smtClean="0"/>
              <a:t>Scrummaster</a:t>
            </a:r>
            <a:r>
              <a:rPr lang="da-DK" dirty="0" smtClean="0"/>
              <a:t>:</a:t>
            </a:r>
            <a:endParaRPr lang="da-DK" dirty="0"/>
          </a:p>
          <a:p>
            <a:r>
              <a:rPr lang="da-DK" dirty="0" smtClean="0"/>
              <a:t>Sprint 1 – Kasper Rieder</a:t>
            </a:r>
            <a:r>
              <a:rPr lang="da-DK" dirty="0"/>
              <a:t/>
            </a:r>
            <a:br>
              <a:rPr lang="da-DK" dirty="0"/>
            </a:br>
            <a:r>
              <a:rPr lang="da-DK" dirty="0" smtClean="0"/>
              <a:t>Sprint 2 – Pernille Kjeldgaard</a:t>
            </a:r>
            <a:br>
              <a:rPr lang="da-DK" dirty="0" smtClean="0"/>
            </a:br>
            <a:r>
              <a:rPr lang="da-DK" dirty="0" smtClean="0"/>
              <a:t>Sprint 3 – Mia Konstmann</a:t>
            </a:r>
            <a:br>
              <a:rPr lang="da-DK" dirty="0" smtClean="0"/>
            </a:br>
            <a:r>
              <a:rPr lang="da-DK" dirty="0" smtClean="0"/>
              <a:t>Sprint 4 – Tenna Rasmussen </a:t>
            </a:r>
          </a:p>
        </p:txBody>
      </p:sp>
    </p:spTree>
    <p:extLst>
      <p:ext uri="{BB962C8B-B14F-4D97-AF65-F5344CB8AC3E}">
        <p14:creationId xmlns:p14="http://schemas.microsoft.com/office/powerpoint/2010/main" val="3420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Ingeniørfaglige styrker og svagheder – Vi er seje!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Daniels slide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666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Use</a:t>
            </a:r>
            <a:r>
              <a:rPr lang="da-DK" dirty="0" smtClean="0"/>
              <a:t> cases og arkitektur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Kaspers slide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4817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Produktpræsentation - Software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Mias slide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201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Produktpræsentation - Hardware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Pernilles slide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6286631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">
  <a:themeElements>
    <a:clrScheme name="Metropol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TM03457491[[fn=Storby]]</Template>
  <TotalTime>664</TotalTime>
  <Words>64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1" baseType="lpstr">
      <vt:lpstr>Arial</vt:lpstr>
      <vt:lpstr>Calibri Light</vt:lpstr>
      <vt:lpstr>Metropol</vt:lpstr>
      <vt:lpstr>Goofy Candygun 3000</vt:lpstr>
      <vt:lpstr>Indledning</vt:lpstr>
      <vt:lpstr>Proces - scrum</vt:lpstr>
      <vt:lpstr>Sprints</vt:lpstr>
      <vt:lpstr>Ingeniørfaglige styrker og svagheder – Vi er seje!</vt:lpstr>
      <vt:lpstr>Use cases og arkitektur</vt:lpstr>
      <vt:lpstr>Produktpræsentation - Software</vt:lpstr>
      <vt:lpstr>Produktpræsentation - Hardware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Quadtrees</dc:title>
  <dc:creator>Tenna Rasmussen</dc:creator>
  <cp:lastModifiedBy>Tenna Rasmussen</cp:lastModifiedBy>
  <cp:revision>26</cp:revision>
  <dcterms:created xsi:type="dcterms:W3CDTF">2016-05-15T10:40:17Z</dcterms:created>
  <dcterms:modified xsi:type="dcterms:W3CDTF">2016-06-01T09:35:03Z</dcterms:modified>
</cp:coreProperties>
</file>