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78" autoAdjust="0"/>
  </p:normalViewPr>
  <p:slideViewPr>
    <p:cSldViewPr snapToGrid="0">
      <p:cViewPr varScale="1">
        <p:scale>
          <a:sx n="97" d="100"/>
          <a:sy n="97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4C13-6326-446C-A820-CFE1C10B236A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99307-6BCD-4E24-A77E-1DF25F99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Markedundersøgelser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Hvadproduktet</a:t>
            </a:r>
            <a:r>
              <a:rPr lang="en-US" baseline="0" dirty="0"/>
              <a:t> </a:t>
            </a:r>
            <a:r>
              <a:rPr lang="en-US" baseline="0" dirty="0" err="1"/>
              <a:t>kæmper</a:t>
            </a:r>
            <a:r>
              <a:rPr lang="en-US" baseline="0" dirty="0"/>
              <a:t> I mod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hvordan</a:t>
            </a:r>
            <a:r>
              <a:rPr lang="en-US" baseline="0" dirty="0"/>
              <a:t> </a:t>
            </a:r>
            <a:r>
              <a:rPr lang="en-US" baseline="0" dirty="0" err="1"/>
              <a:t>vores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forskellig</a:t>
            </a:r>
            <a:r>
              <a:rPr lang="en-US" baseline="0" dirty="0"/>
              <a:t> </a:t>
            </a:r>
            <a:r>
              <a:rPr lang="en-US" baseline="0" dirty="0" err="1"/>
              <a:t>derfra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Indledende</a:t>
            </a:r>
            <a:r>
              <a:rPr lang="en-US" baseline="0" dirty="0"/>
              <a:t> </a:t>
            </a:r>
            <a:r>
              <a:rPr lang="en-US" baseline="0" dirty="0" err="1"/>
              <a:t>tankegang</a:t>
            </a:r>
            <a:r>
              <a:rPr lang="en-US" baseline="0" dirty="0"/>
              <a:t> for </a:t>
            </a:r>
            <a:r>
              <a:rPr lang="en-US" baseline="0" dirty="0" err="1"/>
              <a:t>hvordan</a:t>
            </a:r>
            <a:r>
              <a:rPr lang="en-US" baseline="0" dirty="0"/>
              <a:t> </a:t>
            </a:r>
            <a:r>
              <a:rPr lang="en-US" baseline="0" dirty="0" err="1"/>
              <a:t>produktet</a:t>
            </a:r>
            <a:r>
              <a:rPr lang="en-US" baseline="0" dirty="0"/>
              <a:t> </a:t>
            </a:r>
            <a:r>
              <a:rPr lang="en-US" baseline="0" dirty="0" err="1"/>
              <a:t>skulle</a:t>
            </a:r>
            <a:r>
              <a:rPr lang="en-US" baseline="0" dirty="0"/>
              <a:t> </a:t>
            </a:r>
            <a:r>
              <a:rPr lang="en-US" baseline="0" dirty="0" err="1"/>
              <a:t>implementeres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afgrænsning</a:t>
            </a:r>
            <a:r>
              <a:rPr lang="en-US" baseline="0" dirty="0"/>
              <a:t>  (</a:t>
            </a:r>
            <a:r>
              <a:rPr lang="en-US" baseline="0" dirty="0" err="1"/>
              <a:t>systemadmin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ikke</a:t>
            </a:r>
            <a:r>
              <a:rPr lang="en-US" baseline="0" dirty="0"/>
              <a:t> </a:t>
            </a:r>
            <a:r>
              <a:rPr lang="en-US" baseline="0" dirty="0" err="1"/>
              <a:t>implementeret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 err="1"/>
              <a:t>Hvilke</a:t>
            </a:r>
            <a:r>
              <a:rPr lang="en-US" baseline="0" dirty="0"/>
              <a:t> </a:t>
            </a:r>
            <a:r>
              <a:rPr lang="en-US" baseline="0" dirty="0" err="1"/>
              <a:t>teknologier</a:t>
            </a:r>
            <a:r>
              <a:rPr lang="en-US" baseline="0" dirty="0"/>
              <a:t> ligger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hvilke</a:t>
            </a:r>
            <a:r>
              <a:rPr lang="en-US" baseline="0" dirty="0"/>
              <a:t> </a:t>
            </a:r>
            <a:r>
              <a:rPr lang="en-US" baseline="0" dirty="0" err="1"/>
              <a:t>moduler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/>
              <a:t>Arbejde</a:t>
            </a:r>
            <a:r>
              <a:rPr lang="en-US" baseline="0" dirty="0"/>
              <a:t> med </a:t>
            </a:r>
            <a:r>
              <a:rPr lang="en-US" baseline="0" dirty="0" err="1"/>
              <a:t>ADO.NET</a:t>
            </a:r>
            <a:r>
              <a:rPr lang="en-US" baseline="0" dirty="0"/>
              <a:t> for at </a:t>
            </a:r>
            <a:r>
              <a:rPr lang="en-US" baseline="0" dirty="0" err="1"/>
              <a:t>kunne</a:t>
            </a:r>
            <a:r>
              <a:rPr lang="en-US" baseline="0" dirty="0"/>
              <a:t> have </a:t>
            </a:r>
            <a:r>
              <a:rPr lang="en-US" baseline="0" dirty="0" err="1"/>
              <a:t>direkte</a:t>
            </a:r>
            <a:r>
              <a:rPr lang="en-US" baseline="0" dirty="0"/>
              <a:t> control over queries </a:t>
            </a:r>
            <a:r>
              <a:rPr lang="en-US" baseline="0" dirty="0" err="1"/>
              <a:t>og</a:t>
            </a:r>
            <a:r>
              <a:rPr lang="en-US" baseline="0" dirty="0"/>
              <a:t> object mapping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/>
              <a:t>Udførelsestid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Database API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Class library </a:t>
            </a:r>
            <a:r>
              <a:rPr lang="en-US" baseline="0" dirty="0" err="1"/>
              <a:t>som</a:t>
            </a:r>
            <a:r>
              <a:rPr lang="en-US" baseline="0" dirty="0"/>
              <a:t> </a:t>
            </a:r>
            <a:r>
              <a:rPr lang="en-US" baseline="0" dirty="0" err="1"/>
              <a:t>begger</a:t>
            </a:r>
            <a:r>
              <a:rPr lang="en-US" baseline="0" dirty="0"/>
              <a:t> </a:t>
            </a:r>
            <a:r>
              <a:rPr lang="en-US" baseline="0" dirty="0" err="1"/>
              <a:t>GUI’er</a:t>
            </a:r>
            <a:r>
              <a:rPr lang="en-US" baseline="0" dirty="0"/>
              <a:t> </a:t>
            </a:r>
            <a:r>
              <a:rPr lang="en-US" baseline="0" dirty="0" err="1"/>
              <a:t>gør</a:t>
            </a:r>
            <a:r>
              <a:rPr lang="en-US" baseline="0" dirty="0"/>
              <a:t> </a:t>
            </a: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Store Database API </a:t>
            </a:r>
            <a:r>
              <a:rPr lang="en-US" baseline="0" dirty="0" err="1"/>
              <a:t>pakke</a:t>
            </a:r>
            <a:r>
              <a:rPr lang="en-US" baseline="0" dirty="0"/>
              <a:t> </a:t>
            </a:r>
            <a:r>
              <a:rPr lang="en-US" baseline="0" dirty="0" err="1"/>
              <a:t>bruger</a:t>
            </a:r>
            <a:r>
              <a:rPr lang="en-US" baseline="0" dirty="0"/>
              <a:t> </a:t>
            </a:r>
            <a:r>
              <a:rPr lang="en-US" baseline="0" dirty="0" err="1"/>
              <a:t>ADO.NET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</a:t>
            </a:r>
            <a:r>
              <a:rPr lang="en-US" baseline="0" dirty="0" err="1"/>
              <a:t>implementering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funktionaliteter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Database API Models = </a:t>
            </a:r>
            <a:r>
              <a:rPr lang="en-US" baseline="0" dirty="0" err="1"/>
              <a:t>Modeller</a:t>
            </a:r>
            <a:r>
              <a:rPr lang="en-US" baseline="0" dirty="0"/>
              <a:t> </a:t>
            </a:r>
            <a:r>
              <a:rPr lang="en-US" baseline="0" dirty="0" err="1"/>
              <a:t>brugt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object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Bottom</a:t>
            </a:r>
            <a:r>
              <a:rPr lang="en-US" baseline="0" dirty="0"/>
              <a:t> up </a:t>
            </a:r>
            <a:r>
              <a:rPr lang="en-US" baseline="0" dirty="0" err="1"/>
              <a:t>integrationstest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Sprintplanlægning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Mål</a:t>
            </a:r>
            <a:r>
              <a:rPr lang="en-US" baseline="0" dirty="0"/>
              <a:t> for </a:t>
            </a:r>
            <a:r>
              <a:rPr lang="en-US" baseline="0" dirty="0" err="1"/>
              <a:t>sprintene</a:t>
            </a:r>
            <a:r>
              <a:rPr lang="en-US" baseline="0" dirty="0"/>
              <a:t> -&gt; </a:t>
            </a:r>
            <a:r>
              <a:rPr lang="en-US" baseline="0" dirty="0" err="1"/>
              <a:t>Lavede</a:t>
            </a:r>
            <a:r>
              <a:rPr lang="en-US" baseline="0" dirty="0"/>
              <a:t> </a:t>
            </a:r>
            <a:r>
              <a:rPr lang="en-US" baseline="0" dirty="0" err="1"/>
              <a:t>opgaver</a:t>
            </a:r>
            <a:r>
              <a:rPr lang="en-US" baseline="0" dirty="0"/>
              <a:t> </a:t>
            </a:r>
            <a:r>
              <a:rPr lang="en-US" baseline="0" dirty="0" err="1"/>
              <a:t>ud</a:t>
            </a:r>
            <a:r>
              <a:rPr lang="en-US" baseline="0" dirty="0"/>
              <a:t> </a:t>
            </a:r>
            <a:r>
              <a:rPr lang="en-US" baseline="0" dirty="0" err="1"/>
              <a:t>fra</a:t>
            </a:r>
            <a:r>
              <a:rPr lang="en-US" baseline="0" dirty="0"/>
              <a:t> </a:t>
            </a:r>
            <a:r>
              <a:rPr lang="en-US" baseline="0" dirty="0" err="1"/>
              <a:t>målet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Kiggede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tidsrammer</a:t>
            </a:r>
            <a:r>
              <a:rPr lang="en-US" baseline="0" dirty="0"/>
              <a:t> -&gt; </a:t>
            </a:r>
            <a:r>
              <a:rPr lang="en-US" baseline="0" dirty="0" err="1"/>
              <a:t>opdelt</a:t>
            </a:r>
            <a:r>
              <a:rPr lang="en-US" baseline="0" dirty="0"/>
              <a:t> I sprints -&gt; set </a:t>
            </a:r>
            <a:r>
              <a:rPr lang="en-US" baseline="0" dirty="0" err="1"/>
              <a:t>på</a:t>
            </a:r>
            <a:r>
              <a:rPr lang="en-US" baseline="0" dirty="0"/>
              <a:t> Moscow -&gt; </a:t>
            </a:r>
            <a:r>
              <a:rPr lang="en-US" baseline="0" dirty="0" err="1"/>
              <a:t>naturlig</a:t>
            </a:r>
            <a:r>
              <a:rPr lang="en-US" baseline="0" dirty="0"/>
              <a:t> </a:t>
            </a:r>
            <a:r>
              <a:rPr lang="en-US" baseline="0" dirty="0" err="1"/>
              <a:t>afgrænsning111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Erfaring</a:t>
            </a:r>
            <a:r>
              <a:rPr lang="en-US" dirty="0"/>
              <a:t> med </a:t>
            </a:r>
            <a:r>
              <a:rPr lang="en-US" dirty="0" err="1"/>
              <a:t>planlægning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taget</a:t>
            </a:r>
            <a:r>
              <a:rPr lang="en-US" dirty="0"/>
              <a:t> </a:t>
            </a:r>
            <a:r>
              <a:rPr lang="en-US" dirty="0" err="1"/>
              <a:t>højde</a:t>
            </a:r>
            <a:r>
              <a:rPr lang="en-US" baseline="0" dirty="0"/>
              <a:t> for test I </a:t>
            </a:r>
            <a:r>
              <a:rPr lang="en-US" baseline="0" dirty="0" err="1"/>
              <a:t>første</a:t>
            </a:r>
            <a:r>
              <a:rPr lang="en-US" baseline="0" dirty="0"/>
              <a:t> sprint. I </a:t>
            </a:r>
            <a:r>
              <a:rPr lang="en-US" baseline="0" dirty="0" err="1"/>
              <a:t>resten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forløbet</a:t>
            </a:r>
            <a:r>
              <a:rPr lang="en-US" baseline="0" dirty="0"/>
              <a:t> </a:t>
            </a:r>
            <a:r>
              <a:rPr lang="en-US" baseline="0" dirty="0" err="1"/>
              <a:t>blev</a:t>
            </a:r>
            <a:r>
              <a:rPr lang="en-US" baseline="0" dirty="0"/>
              <a:t> tests </a:t>
            </a:r>
            <a:r>
              <a:rPr lang="en-US" baseline="0" dirty="0" err="1"/>
              <a:t>lavet</a:t>
            </a:r>
            <a:r>
              <a:rPr lang="en-US" baseline="0" dirty="0"/>
              <a:t> I </a:t>
            </a:r>
            <a:r>
              <a:rPr lang="en-US" baseline="0" dirty="0" err="1"/>
              <a:t>sprintet</a:t>
            </a:r>
            <a:r>
              <a:rPr lang="en-US" baseline="0" dirty="0"/>
              <a:t> </a:t>
            </a:r>
            <a:r>
              <a:rPr lang="en-US" baseline="0" dirty="0" err="1"/>
              <a:t>efter</a:t>
            </a:r>
            <a:r>
              <a:rPr lang="en-US" baseline="0" dirty="0"/>
              <a:t>, </a:t>
            </a:r>
            <a:r>
              <a:rPr lang="en-US" baseline="0" dirty="0" err="1"/>
              <a:t>selvom</a:t>
            </a:r>
            <a:r>
              <a:rPr lang="en-US" baseline="0" dirty="0"/>
              <a:t> </a:t>
            </a:r>
            <a:r>
              <a:rPr lang="en-US" baseline="0" dirty="0" err="1"/>
              <a:t>det</a:t>
            </a:r>
            <a:r>
              <a:rPr lang="en-US" baseline="0" dirty="0"/>
              <a:t> </a:t>
            </a:r>
            <a:r>
              <a:rPr lang="en-US" baseline="0" dirty="0" err="1"/>
              <a:t>skulle</a:t>
            </a:r>
            <a:r>
              <a:rPr lang="en-US" baseline="0" dirty="0"/>
              <a:t> </a:t>
            </a:r>
            <a:r>
              <a:rPr lang="en-US" baseline="0" dirty="0" err="1"/>
              <a:t>ske</a:t>
            </a:r>
            <a:r>
              <a:rPr lang="en-US" baseline="0" dirty="0"/>
              <a:t> I same sprint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scrum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Der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FB chat </a:t>
            </a:r>
            <a:r>
              <a:rPr lang="en-US" dirty="0" err="1"/>
              <a:t>møder</a:t>
            </a:r>
            <a:r>
              <a:rPr lang="en-US" dirty="0"/>
              <a:t>, </a:t>
            </a:r>
            <a:r>
              <a:rPr lang="en-US" dirty="0" err="1"/>
              <a:t>fremfor</a:t>
            </a:r>
            <a:r>
              <a:rPr lang="en-US" dirty="0"/>
              <a:t> </a:t>
            </a:r>
            <a:r>
              <a:rPr lang="en-US" dirty="0" err="1"/>
              <a:t>fysiske</a:t>
            </a:r>
            <a:r>
              <a:rPr lang="en-US" dirty="0"/>
              <a:t> </a:t>
            </a:r>
            <a:r>
              <a:rPr lang="en-US" dirty="0" err="1"/>
              <a:t>møder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Gik</a:t>
            </a:r>
            <a:r>
              <a:rPr lang="en-US" baseline="0" dirty="0"/>
              <a:t> </a:t>
            </a:r>
            <a:r>
              <a:rPr lang="en-US" baseline="0" dirty="0" err="1"/>
              <a:t>efter</a:t>
            </a:r>
            <a:r>
              <a:rPr lang="en-US" baseline="0" dirty="0"/>
              <a:t> </a:t>
            </a:r>
            <a:r>
              <a:rPr lang="en-US" baseline="0" dirty="0" err="1"/>
              <a:t>simplicitet</a:t>
            </a:r>
            <a:r>
              <a:rPr lang="en-US" baseline="0" dirty="0"/>
              <a:t>, </a:t>
            </a:r>
            <a:r>
              <a:rPr lang="en-US" baseline="0" dirty="0" err="1"/>
              <a:t>erfaring</a:t>
            </a:r>
            <a:r>
              <a:rPr lang="en-US" baseline="0" dirty="0"/>
              <a:t> med </a:t>
            </a:r>
            <a:r>
              <a:rPr lang="en-US" baseline="0" dirty="0" err="1"/>
              <a:t>komplicerede</a:t>
            </a:r>
            <a:r>
              <a:rPr lang="en-US" baseline="0" dirty="0"/>
              <a:t> </a:t>
            </a:r>
            <a:r>
              <a:rPr lang="en-US" baseline="0" dirty="0" err="1"/>
              <a:t>værktøjer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tidsspild</a:t>
            </a:r>
            <a:r>
              <a:rPr lang="en-US" baseline="0" dirty="0"/>
              <a:t> (reviews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opstart</a:t>
            </a:r>
            <a:r>
              <a:rPr lang="en-US" baseline="0" dirty="0"/>
              <a:t> </a:t>
            </a:r>
            <a:r>
              <a:rPr lang="en-US" baseline="0" dirty="0" err="1"/>
              <a:t>var</a:t>
            </a:r>
            <a:r>
              <a:rPr lang="en-US" baseline="0" dirty="0"/>
              <a:t> simple for at </a:t>
            </a:r>
            <a:r>
              <a:rPr lang="en-US" baseline="0" dirty="0" err="1"/>
              <a:t>ikke</a:t>
            </a:r>
            <a:r>
              <a:rPr lang="en-US" baseline="0" dirty="0"/>
              <a:t> </a:t>
            </a:r>
            <a:r>
              <a:rPr lang="en-US" baseline="0" dirty="0" err="1"/>
              <a:t>spilde</a:t>
            </a:r>
            <a:r>
              <a:rPr lang="en-US" baseline="0" dirty="0"/>
              <a:t> </a:t>
            </a:r>
            <a:r>
              <a:rPr lang="en-US" baseline="0" dirty="0" err="1"/>
              <a:t>tid</a:t>
            </a:r>
            <a:r>
              <a:rPr lang="en-US" baseline="0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Versionsstyring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Vores</a:t>
            </a:r>
            <a:r>
              <a:rPr lang="en-US" baseline="0" dirty="0"/>
              <a:t> </a:t>
            </a: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r>
              <a:rPr lang="en-US" baseline="0" dirty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versionshistorik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</a:t>
            </a:r>
            <a:r>
              <a:rPr lang="en-US" baseline="0" dirty="0" err="1"/>
              <a:t>fejfinding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Moscow </a:t>
            </a:r>
            <a:r>
              <a:rPr lang="en-US" baseline="0" dirty="0" err="1"/>
              <a:t>punkter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Implementering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fejlhåndtering</a:t>
            </a:r>
            <a:r>
              <a:rPr lang="en-US" baseline="0" dirty="0"/>
              <a:t> (</a:t>
            </a:r>
            <a:r>
              <a:rPr lang="en-US" baseline="0" dirty="0" err="1"/>
              <a:t>fange</a:t>
            </a:r>
            <a:r>
              <a:rPr lang="en-US" baseline="0" dirty="0"/>
              <a:t> exceptions)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Håndtering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flere</a:t>
            </a:r>
            <a:r>
              <a:rPr lang="en-US" baseline="0" dirty="0"/>
              <a:t> </a:t>
            </a:r>
            <a:r>
              <a:rPr lang="en-US" baseline="0" dirty="0" err="1"/>
              <a:t>plantegninger</a:t>
            </a:r>
            <a:r>
              <a:rPr lang="en-US" baseline="0" dirty="0"/>
              <a:t> for </a:t>
            </a:r>
            <a:r>
              <a:rPr lang="en-US" baseline="0" dirty="0" err="1"/>
              <a:t>flere</a:t>
            </a:r>
            <a:r>
              <a:rPr lang="en-US" baseline="0" dirty="0"/>
              <a:t> </a:t>
            </a:r>
            <a:r>
              <a:rPr lang="en-US" baseline="0" dirty="0" err="1"/>
              <a:t>etager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Kun </a:t>
            </a:r>
            <a:r>
              <a:rPr lang="en-US" baseline="0" dirty="0" err="1"/>
              <a:t>udvidelse</a:t>
            </a:r>
            <a:r>
              <a:rPr lang="en-US" baseline="0" dirty="0"/>
              <a:t> I </a:t>
            </a:r>
            <a:r>
              <a:rPr lang="en-US" baseline="0" dirty="0" err="1"/>
              <a:t>gui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 err="1"/>
              <a:t>Integrering</a:t>
            </a:r>
            <a:r>
              <a:rPr lang="en-US" baseline="0" dirty="0"/>
              <a:t> med </a:t>
            </a:r>
            <a:r>
              <a:rPr lang="en-US" baseline="0" dirty="0" err="1"/>
              <a:t>eksisterende</a:t>
            </a:r>
            <a:r>
              <a:rPr lang="en-US" baseline="0" dirty="0"/>
              <a:t> </a:t>
            </a:r>
            <a:r>
              <a:rPr lang="en-US" baseline="0" dirty="0" err="1"/>
              <a:t>applikationer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60D7-618B-410A-8FE4-ABCF439E0119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A555-8A26-48D3-BC8B-61EBE3CD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280" y="482208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53" y="696270"/>
            <a:ext cx="3103653" cy="1985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51" y="3857680"/>
            <a:ext cx="4652358" cy="2620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13" y="2635834"/>
            <a:ext cx="2184067" cy="38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projektet</a:t>
            </a:r>
            <a:endParaRPr lang="en-US" dirty="0"/>
          </a:p>
          <a:p>
            <a:r>
              <a:rPr lang="en-US" dirty="0" err="1"/>
              <a:t>Markedsundersøgelse</a:t>
            </a:r>
            <a:endParaRPr lang="en-US" dirty="0"/>
          </a:p>
          <a:p>
            <a:r>
              <a:rPr lang="en-US" dirty="0" err="1"/>
              <a:t>Koncept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02" y="3447402"/>
            <a:ext cx="5728995" cy="2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Arkitektur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09" y="2239389"/>
            <a:ext cx="5552381" cy="3523809"/>
          </a:xfrm>
        </p:spPr>
      </p:pic>
    </p:spTree>
    <p:extLst>
      <p:ext uri="{BB962C8B-B14F-4D97-AF65-F5344CB8AC3E}">
        <p14:creationId xmlns:p14="http://schemas.microsoft.com/office/powerpoint/2010/main" val="16368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Fravalg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Entity Framework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02" y="582599"/>
            <a:ext cx="5868937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  <a:p>
            <a:r>
              <a:rPr lang="en-US" dirty="0" err="1"/>
              <a:t>Testbart</a:t>
            </a:r>
            <a:r>
              <a:rPr lang="en-US" dirty="0"/>
              <a:t>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05" y="816078"/>
            <a:ext cx="5811095" cy="5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  <a:p>
            <a:pPr lvl="1"/>
            <a:r>
              <a:rPr lang="en-US" dirty="0" err="1"/>
              <a:t>Sprintplanlægning</a:t>
            </a:r>
            <a:endParaRPr lang="en-US" dirty="0"/>
          </a:p>
          <a:p>
            <a:pPr lvl="1"/>
            <a:r>
              <a:rPr lang="en-US" dirty="0" err="1"/>
              <a:t>Erfaring</a:t>
            </a:r>
            <a:r>
              <a:rPr lang="en-US" dirty="0"/>
              <a:t> med </a:t>
            </a:r>
            <a:r>
              <a:rPr lang="en-US" dirty="0" err="1"/>
              <a:t>planlægning</a:t>
            </a:r>
            <a:endParaRPr lang="en-US" dirty="0"/>
          </a:p>
          <a:p>
            <a:pPr lvl="1"/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scrum</a:t>
            </a:r>
          </a:p>
          <a:p>
            <a:r>
              <a:rPr lang="en-US" dirty="0" err="1"/>
              <a:t>Versionsstyring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5" y="2026956"/>
            <a:ext cx="6322142" cy="3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Fremtidig</a:t>
            </a:r>
            <a:r>
              <a:rPr lang="en-US" dirty="0"/>
              <a:t> </a:t>
            </a:r>
            <a:r>
              <a:rPr lang="en-US" dirty="0" err="1"/>
              <a:t>udvidelser</a:t>
            </a:r>
            <a:endParaRPr lang="en-US" dirty="0"/>
          </a:p>
        </p:txBody>
      </p:sp>
      <p:pic>
        <p:nvPicPr>
          <p:cNvPr id="4" name="Pladsholder til indho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91" y="3316288"/>
            <a:ext cx="434360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251</Words>
  <Application>Microsoft Office PowerPoint</Application>
  <PresentationFormat>Widescreen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Problemstilling</vt:lpstr>
      <vt:lpstr>Arkitektur</vt:lpstr>
      <vt:lpstr>Database API</vt:lpstr>
      <vt:lpstr>Test </vt:lpstr>
      <vt:lpstr>Proces</vt:lpstr>
      <vt:lpstr>Produkt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 Konstmann</dc:creator>
  <cp:lastModifiedBy>Mia Konstmann</cp:lastModifiedBy>
  <cp:revision>11</cp:revision>
  <dcterms:created xsi:type="dcterms:W3CDTF">2017-01-13T07:15:22Z</dcterms:created>
  <dcterms:modified xsi:type="dcterms:W3CDTF">2017-01-13T08:47:08Z</dcterms:modified>
</cp:coreProperties>
</file>