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61" r:id="rId5"/>
    <p:sldId id="263" r:id="rId6"/>
    <p:sldId id="259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778" autoAdjust="0"/>
  </p:normalViewPr>
  <p:slideViewPr>
    <p:cSldViewPr snapToGrid="0">
      <p:cViewPr varScale="1">
        <p:scale>
          <a:sx n="97" d="100"/>
          <a:sy n="97" d="100"/>
        </p:scale>
        <p:origin x="10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B4C13-6326-446C-A820-CFE1C10B236A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99307-6BCD-4E24-A77E-1DF25F99E1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56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Markedundersøgelser</a:t>
            </a:r>
            <a:r>
              <a:rPr lang="en-US" dirty="0"/>
              <a:t>:</a:t>
            </a:r>
            <a:r>
              <a:rPr lang="en-US" baseline="0" dirty="0"/>
              <a:t> </a:t>
            </a:r>
            <a:r>
              <a:rPr lang="en-US" baseline="0" dirty="0" err="1"/>
              <a:t>Hvadproduktet</a:t>
            </a:r>
            <a:r>
              <a:rPr lang="en-US" baseline="0" dirty="0"/>
              <a:t> </a:t>
            </a:r>
            <a:r>
              <a:rPr lang="en-US" baseline="0" dirty="0" err="1"/>
              <a:t>kæmper</a:t>
            </a:r>
            <a:r>
              <a:rPr lang="en-US" baseline="0" dirty="0"/>
              <a:t> I mod </a:t>
            </a:r>
            <a:r>
              <a:rPr lang="en-US" baseline="0" dirty="0" err="1"/>
              <a:t>og</a:t>
            </a:r>
            <a:r>
              <a:rPr lang="en-US" baseline="0" dirty="0"/>
              <a:t> </a:t>
            </a:r>
            <a:r>
              <a:rPr lang="en-US" baseline="0" dirty="0" err="1"/>
              <a:t>hvordan</a:t>
            </a:r>
            <a:r>
              <a:rPr lang="en-US" baseline="0" dirty="0"/>
              <a:t> </a:t>
            </a:r>
            <a:r>
              <a:rPr lang="en-US" baseline="0" dirty="0" err="1"/>
              <a:t>vores</a:t>
            </a:r>
            <a:r>
              <a:rPr lang="en-US" baseline="0" dirty="0"/>
              <a:t> </a:t>
            </a:r>
            <a:r>
              <a:rPr lang="en-US" baseline="0" dirty="0" err="1"/>
              <a:t>er</a:t>
            </a:r>
            <a:r>
              <a:rPr lang="en-US" baseline="0" dirty="0"/>
              <a:t> </a:t>
            </a:r>
            <a:r>
              <a:rPr lang="en-US" baseline="0" dirty="0" err="1"/>
              <a:t>forskellig</a:t>
            </a:r>
            <a:r>
              <a:rPr lang="en-US" baseline="0" dirty="0"/>
              <a:t> </a:t>
            </a:r>
            <a:r>
              <a:rPr lang="en-US" baseline="0" dirty="0" err="1"/>
              <a:t>derfra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99307-6BCD-4E24-A77E-1DF25F99E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60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Indledende</a:t>
            </a:r>
            <a:r>
              <a:rPr lang="en-US" baseline="0" dirty="0"/>
              <a:t> </a:t>
            </a:r>
            <a:r>
              <a:rPr lang="en-US" baseline="0" dirty="0" err="1"/>
              <a:t>tankegang</a:t>
            </a:r>
            <a:r>
              <a:rPr lang="en-US" baseline="0" dirty="0"/>
              <a:t> for </a:t>
            </a:r>
            <a:r>
              <a:rPr lang="en-US" baseline="0" dirty="0" err="1"/>
              <a:t>hvordan</a:t>
            </a:r>
            <a:r>
              <a:rPr lang="en-US" baseline="0" dirty="0"/>
              <a:t> </a:t>
            </a:r>
            <a:r>
              <a:rPr lang="en-US" baseline="0" dirty="0" err="1"/>
              <a:t>produktet</a:t>
            </a:r>
            <a:r>
              <a:rPr lang="en-US" baseline="0" dirty="0"/>
              <a:t> </a:t>
            </a:r>
            <a:r>
              <a:rPr lang="en-US" baseline="0" dirty="0" err="1"/>
              <a:t>skulle</a:t>
            </a:r>
            <a:r>
              <a:rPr lang="en-US" baseline="0" dirty="0"/>
              <a:t> </a:t>
            </a:r>
            <a:r>
              <a:rPr lang="en-US" baseline="0" dirty="0" err="1"/>
              <a:t>implementeres</a:t>
            </a:r>
            <a:r>
              <a:rPr lang="en-US" baseline="0" dirty="0"/>
              <a:t> </a:t>
            </a:r>
            <a:r>
              <a:rPr lang="en-US" baseline="0" dirty="0" err="1"/>
              <a:t>og</a:t>
            </a:r>
            <a:r>
              <a:rPr lang="en-US" baseline="0" dirty="0"/>
              <a:t> </a:t>
            </a:r>
            <a:r>
              <a:rPr lang="en-US" baseline="0" dirty="0" err="1"/>
              <a:t>afgrænsning</a:t>
            </a:r>
            <a:r>
              <a:rPr lang="en-US" baseline="0" dirty="0"/>
              <a:t>  (</a:t>
            </a:r>
            <a:r>
              <a:rPr lang="en-US" baseline="0" dirty="0" err="1"/>
              <a:t>systemadmin</a:t>
            </a:r>
            <a:r>
              <a:rPr lang="en-US" baseline="0" dirty="0"/>
              <a:t> </a:t>
            </a:r>
            <a:r>
              <a:rPr lang="en-US" baseline="0" dirty="0" err="1"/>
              <a:t>er</a:t>
            </a:r>
            <a:r>
              <a:rPr lang="en-US" baseline="0" dirty="0"/>
              <a:t> </a:t>
            </a:r>
            <a:r>
              <a:rPr lang="en-US" baseline="0" dirty="0" err="1"/>
              <a:t>ikke</a:t>
            </a:r>
            <a:r>
              <a:rPr lang="en-US" baseline="0" dirty="0"/>
              <a:t> </a:t>
            </a:r>
            <a:r>
              <a:rPr lang="en-US" baseline="0" dirty="0" err="1"/>
              <a:t>implementeret</a:t>
            </a:r>
            <a:r>
              <a:rPr lang="en-US" baseline="0" dirty="0"/>
              <a:t>)</a:t>
            </a:r>
          </a:p>
          <a:p>
            <a:endParaRPr lang="en-US" baseline="0" dirty="0"/>
          </a:p>
          <a:p>
            <a:r>
              <a:rPr lang="en-US" baseline="0" dirty="0" err="1"/>
              <a:t>Hvilke</a:t>
            </a:r>
            <a:r>
              <a:rPr lang="en-US" baseline="0" dirty="0"/>
              <a:t> </a:t>
            </a:r>
            <a:r>
              <a:rPr lang="en-US" baseline="0" dirty="0" err="1"/>
              <a:t>teknologier</a:t>
            </a:r>
            <a:r>
              <a:rPr lang="en-US" baseline="0" dirty="0"/>
              <a:t> ligger </a:t>
            </a:r>
            <a:r>
              <a:rPr lang="en-US" baseline="0" dirty="0" err="1"/>
              <a:t>på</a:t>
            </a:r>
            <a:r>
              <a:rPr lang="en-US" baseline="0" dirty="0"/>
              <a:t> </a:t>
            </a:r>
            <a:r>
              <a:rPr lang="en-US" baseline="0" dirty="0" err="1"/>
              <a:t>hvilke</a:t>
            </a:r>
            <a:r>
              <a:rPr lang="en-US" baseline="0" dirty="0"/>
              <a:t> </a:t>
            </a:r>
            <a:r>
              <a:rPr lang="en-US" baseline="0" dirty="0" err="1"/>
              <a:t>moduler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99307-6BCD-4E24-A77E-1DF25F99E1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82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err="1"/>
              <a:t>Arbejde</a:t>
            </a:r>
            <a:r>
              <a:rPr lang="en-US" baseline="0" dirty="0"/>
              <a:t> med </a:t>
            </a:r>
            <a:r>
              <a:rPr lang="en-US" baseline="0" dirty="0" err="1"/>
              <a:t>ADO.NET</a:t>
            </a:r>
            <a:r>
              <a:rPr lang="en-US" baseline="0" dirty="0"/>
              <a:t> for at </a:t>
            </a:r>
            <a:r>
              <a:rPr lang="en-US" baseline="0" dirty="0" err="1"/>
              <a:t>kunne</a:t>
            </a:r>
            <a:r>
              <a:rPr lang="en-US" baseline="0" dirty="0"/>
              <a:t> have </a:t>
            </a:r>
            <a:r>
              <a:rPr lang="en-US" baseline="0" dirty="0" err="1"/>
              <a:t>direkte</a:t>
            </a:r>
            <a:r>
              <a:rPr lang="en-US" baseline="0" dirty="0"/>
              <a:t> control over queries </a:t>
            </a:r>
            <a:r>
              <a:rPr lang="en-US" baseline="0" dirty="0" err="1"/>
              <a:t>og</a:t>
            </a:r>
            <a:r>
              <a:rPr lang="en-US" baseline="0" dirty="0"/>
              <a:t> object mapping</a:t>
            </a:r>
          </a:p>
          <a:p>
            <a:pPr marL="628650" lvl="1" indent="-171450">
              <a:buFontTx/>
              <a:buChar char="-"/>
            </a:pPr>
            <a:r>
              <a:rPr lang="en-US" baseline="0" dirty="0" err="1"/>
              <a:t>Udførelsestid</a:t>
            </a:r>
            <a:endParaRPr lang="en-US" baseline="0" dirty="0"/>
          </a:p>
          <a:p>
            <a:pPr marL="171450" lvl="0" indent="-171450">
              <a:buFontTx/>
              <a:buChar char="-"/>
            </a:pPr>
            <a:r>
              <a:rPr lang="en-US" baseline="0" dirty="0"/>
              <a:t>Database API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Class library </a:t>
            </a:r>
            <a:r>
              <a:rPr lang="en-US" baseline="0" dirty="0" err="1"/>
              <a:t>som</a:t>
            </a:r>
            <a:r>
              <a:rPr lang="en-US" baseline="0" dirty="0"/>
              <a:t> </a:t>
            </a:r>
            <a:r>
              <a:rPr lang="en-US" baseline="0" dirty="0" err="1"/>
              <a:t>begger</a:t>
            </a:r>
            <a:r>
              <a:rPr lang="en-US" baseline="0" dirty="0"/>
              <a:t> </a:t>
            </a:r>
            <a:r>
              <a:rPr lang="en-US" baseline="0" dirty="0" err="1"/>
              <a:t>GUI’er</a:t>
            </a:r>
            <a:r>
              <a:rPr lang="en-US" baseline="0" dirty="0"/>
              <a:t> </a:t>
            </a:r>
            <a:r>
              <a:rPr lang="en-US" baseline="0" dirty="0" err="1"/>
              <a:t>gør</a:t>
            </a:r>
            <a:r>
              <a:rPr lang="en-US" baseline="0" dirty="0"/>
              <a:t> </a:t>
            </a:r>
            <a:r>
              <a:rPr lang="en-US" baseline="0" dirty="0" err="1"/>
              <a:t>brug</a:t>
            </a:r>
            <a:r>
              <a:rPr lang="en-US" baseline="0" dirty="0"/>
              <a:t> </a:t>
            </a:r>
            <a:r>
              <a:rPr lang="en-US" baseline="0" dirty="0" err="1"/>
              <a:t>af</a:t>
            </a:r>
            <a:endParaRPr lang="en-US" baseline="0" dirty="0"/>
          </a:p>
          <a:p>
            <a:pPr marL="628650" lvl="1" indent="-171450">
              <a:buFontTx/>
              <a:buChar char="-"/>
            </a:pPr>
            <a:r>
              <a:rPr lang="en-US" baseline="0" dirty="0"/>
              <a:t>Store Database API </a:t>
            </a:r>
            <a:r>
              <a:rPr lang="en-US" baseline="0" dirty="0" err="1"/>
              <a:t>pakke</a:t>
            </a:r>
            <a:r>
              <a:rPr lang="en-US" baseline="0" dirty="0"/>
              <a:t> </a:t>
            </a:r>
            <a:r>
              <a:rPr lang="en-US" baseline="0" dirty="0" err="1"/>
              <a:t>bruger</a:t>
            </a:r>
            <a:r>
              <a:rPr lang="en-US" baseline="0" dirty="0"/>
              <a:t> </a:t>
            </a:r>
            <a:r>
              <a:rPr lang="en-US" baseline="0" dirty="0" err="1"/>
              <a:t>ADO.NET</a:t>
            </a:r>
            <a:r>
              <a:rPr lang="en-US" baseline="0" dirty="0"/>
              <a:t> </a:t>
            </a:r>
            <a:r>
              <a:rPr lang="en-US" baseline="0" dirty="0" err="1"/>
              <a:t>til</a:t>
            </a:r>
            <a:r>
              <a:rPr lang="en-US" baseline="0" dirty="0"/>
              <a:t> </a:t>
            </a:r>
            <a:r>
              <a:rPr lang="en-US" baseline="0" dirty="0" err="1"/>
              <a:t>implementering</a:t>
            </a:r>
            <a:r>
              <a:rPr lang="en-US" baseline="0" dirty="0"/>
              <a:t> </a:t>
            </a:r>
            <a:r>
              <a:rPr lang="en-US" baseline="0" dirty="0" err="1"/>
              <a:t>af</a:t>
            </a:r>
            <a:r>
              <a:rPr lang="en-US" baseline="0" dirty="0"/>
              <a:t> </a:t>
            </a:r>
            <a:r>
              <a:rPr lang="en-US" baseline="0" dirty="0" err="1"/>
              <a:t>funktionaliteter</a:t>
            </a:r>
            <a:endParaRPr lang="en-US" baseline="0" dirty="0"/>
          </a:p>
          <a:p>
            <a:pPr marL="628650" lvl="1" indent="-171450">
              <a:buFontTx/>
              <a:buChar char="-"/>
            </a:pPr>
            <a:r>
              <a:rPr lang="en-US" baseline="0" dirty="0"/>
              <a:t>Database API Models = </a:t>
            </a:r>
            <a:r>
              <a:rPr lang="en-US" baseline="0" dirty="0" err="1"/>
              <a:t>Modeller</a:t>
            </a:r>
            <a:r>
              <a:rPr lang="en-US" baseline="0" dirty="0"/>
              <a:t> </a:t>
            </a:r>
            <a:r>
              <a:rPr lang="en-US" baseline="0" dirty="0" err="1"/>
              <a:t>brugt</a:t>
            </a:r>
            <a:r>
              <a:rPr lang="en-US" baseline="0" dirty="0"/>
              <a:t> </a:t>
            </a:r>
            <a:r>
              <a:rPr lang="en-US" baseline="0" dirty="0" err="1"/>
              <a:t>til</a:t>
            </a:r>
            <a:r>
              <a:rPr lang="en-US" baseline="0" dirty="0"/>
              <a:t> object mapping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99307-6BCD-4E24-A77E-1DF25F99E1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90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Bottom</a:t>
            </a:r>
            <a:r>
              <a:rPr lang="en-US" baseline="0" dirty="0"/>
              <a:t> up </a:t>
            </a:r>
            <a:r>
              <a:rPr lang="en-US" baseline="0" dirty="0" err="1"/>
              <a:t>integrationstest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99307-6BCD-4E24-A77E-1DF25F99E1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5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Sprintplanlægning</a:t>
            </a: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Mål</a:t>
            </a:r>
            <a:r>
              <a:rPr lang="en-US" baseline="0" dirty="0"/>
              <a:t> for </a:t>
            </a:r>
            <a:r>
              <a:rPr lang="en-US" baseline="0" dirty="0" err="1"/>
              <a:t>sprintene</a:t>
            </a:r>
            <a:r>
              <a:rPr lang="en-US" baseline="0" dirty="0"/>
              <a:t> -&gt; </a:t>
            </a:r>
            <a:r>
              <a:rPr lang="en-US" baseline="0" dirty="0" err="1"/>
              <a:t>Lavede</a:t>
            </a:r>
            <a:r>
              <a:rPr lang="en-US" baseline="0" dirty="0"/>
              <a:t> </a:t>
            </a:r>
            <a:r>
              <a:rPr lang="en-US" baseline="0" dirty="0" err="1"/>
              <a:t>opgaver</a:t>
            </a:r>
            <a:r>
              <a:rPr lang="en-US" baseline="0" dirty="0"/>
              <a:t> </a:t>
            </a:r>
            <a:r>
              <a:rPr lang="en-US" baseline="0" dirty="0" err="1"/>
              <a:t>ud</a:t>
            </a:r>
            <a:r>
              <a:rPr lang="en-US" baseline="0" dirty="0"/>
              <a:t> </a:t>
            </a:r>
            <a:r>
              <a:rPr lang="en-US" baseline="0" dirty="0" err="1"/>
              <a:t>fra</a:t>
            </a:r>
            <a:r>
              <a:rPr lang="en-US" baseline="0" dirty="0"/>
              <a:t> </a:t>
            </a:r>
            <a:r>
              <a:rPr lang="en-US" baseline="0" dirty="0" err="1"/>
              <a:t>målet</a:t>
            </a:r>
            <a:endParaRPr lang="en-US" baseline="0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err="1"/>
              <a:t>Kiggede</a:t>
            </a:r>
            <a:r>
              <a:rPr lang="en-US" baseline="0" dirty="0"/>
              <a:t> </a:t>
            </a:r>
            <a:r>
              <a:rPr lang="en-US" baseline="0" dirty="0" err="1"/>
              <a:t>på</a:t>
            </a:r>
            <a:r>
              <a:rPr lang="en-US" baseline="0" dirty="0"/>
              <a:t> </a:t>
            </a:r>
            <a:r>
              <a:rPr lang="en-US" baseline="0" dirty="0" err="1"/>
              <a:t>tidsrammer</a:t>
            </a:r>
            <a:r>
              <a:rPr lang="en-US" baseline="0" dirty="0"/>
              <a:t> -&gt; </a:t>
            </a:r>
            <a:r>
              <a:rPr lang="en-US" baseline="0" dirty="0" err="1"/>
              <a:t>opdelt</a:t>
            </a:r>
            <a:r>
              <a:rPr lang="en-US" baseline="0" dirty="0"/>
              <a:t> I sprints -&gt; set </a:t>
            </a:r>
            <a:r>
              <a:rPr lang="en-US" baseline="0" dirty="0" err="1"/>
              <a:t>på</a:t>
            </a:r>
            <a:r>
              <a:rPr lang="en-US" baseline="0" dirty="0"/>
              <a:t> Moscow -&gt; </a:t>
            </a:r>
            <a:r>
              <a:rPr lang="en-US" baseline="0" dirty="0" err="1"/>
              <a:t>naturlig</a:t>
            </a:r>
            <a:r>
              <a:rPr lang="en-US" baseline="0" dirty="0"/>
              <a:t> </a:t>
            </a:r>
            <a:r>
              <a:rPr lang="en-US" baseline="0" dirty="0" err="1"/>
              <a:t>afgrænsning111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Erfaring</a:t>
            </a:r>
            <a:r>
              <a:rPr lang="en-US" dirty="0"/>
              <a:t> med </a:t>
            </a:r>
            <a:r>
              <a:rPr lang="en-US" dirty="0" err="1"/>
              <a:t>planlægning</a:t>
            </a: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Der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taget</a:t>
            </a:r>
            <a:r>
              <a:rPr lang="en-US" dirty="0"/>
              <a:t> </a:t>
            </a:r>
            <a:r>
              <a:rPr lang="en-US" dirty="0" err="1"/>
              <a:t>højde</a:t>
            </a:r>
            <a:r>
              <a:rPr lang="en-US" baseline="0" dirty="0"/>
              <a:t> for test I </a:t>
            </a:r>
            <a:r>
              <a:rPr lang="en-US" baseline="0" dirty="0" err="1"/>
              <a:t>første</a:t>
            </a:r>
            <a:r>
              <a:rPr lang="en-US" baseline="0" dirty="0"/>
              <a:t> sprint. I </a:t>
            </a:r>
            <a:r>
              <a:rPr lang="en-US" baseline="0" dirty="0" err="1"/>
              <a:t>resten</a:t>
            </a:r>
            <a:r>
              <a:rPr lang="en-US" baseline="0" dirty="0"/>
              <a:t> </a:t>
            </a:r>
            <a:r>
              <a:rPr lang="en-US" baseline="0" dirty="0" err="1"/>
              <a:t>af</a:t>
            </a:r>
            <a:r>
              <a:rPr lang="en-US" baseline="0" dirty="0"/>
              <a:t> </a:t>
            </a:r>
            <a:r>
              <a:rPr lang="en-US" baseline="0" dirty="0" err="1"/>
              <a:t>forløbet</a:t>
            </a:r>
            <a:r>
              <a:rPr lang="en-US" baseline="0" dirty="0"/>
              <a:t> </a:t>
            </a:r>
            <a:r>
              <a:rPr lang="en-US" baseline="0" dirty="0" err="1"/>
              <a:t>blev</a:t>
            </a:r>
            <a:r>
              <a:rPr lang="en-US" baseline="0" dirty="0"/>
              <a:t> tests </a:t>
            </a:r>
            <a:r>
              <a:rPr lang="en-US" baseline="0" dirty="0" err="1"/>
              <a:t>lavet</a:t>
            </a:r>
            <a:r>
              <a:rPr lang="en-US" baseline="0" dirty="0"/>
              <a:t> I </a:t>
            </a:r>
            <a:r>
              <a:rPr lang="en-US" baseline="0" dirty="0" err="1"/>
              <a:t>sprintet</a:t>
            </a:r>
            <a:r>
              <a:rPr lang="en-US" baseline="0" dirty="0"/>
              <a:t> </a:t>
            </a:r>
            <a:r>
              <a:rPr lang="en-US" baseline="0" dirty="0" err="1"/>
              <a:t>efter</a:t>
            </a:r>
            <a:r>
              <a:rPr lang="en-US" baseline="0" dirty="0"/>
              <a:t>, </a:t>
            </a:r>
            <a:r>
              <a:rPr lang="en-US" baseline="0" dirty="0" err="1"/>
              <a:t>selvom</a:t>
            </a:r>
            <a:r>
              <a:rPr lang="en-US" baseline="0" dirty="0"/>
              <a:t> </a:t>
            </a:r>
            <a:r>
              <a:rPr lang="en-US" baseline="0" dirty="0" err="1"/>
              <a:t>det</a:t>
            </a:r>
            <a:r>
              <a:rPr lang="en-US" baseline="0" dirty="0"/>
              <a:t> </a:t>
            </a:r>
            <a:r>
              <a:rPr lang="en-US" baseline="0" dirty="0" err="1"/>
              <a:t>skulle</a:t>
            </a:r>
            <a:r>
              <a:rPr lang="en-US" baseline="0" dirty="0"/>
              <a:t> </a:t>
            </a:r>
            <a:r>
              <a:rPr lang="en-US" baseline="0" dirty="0" err="1"/>
              <a:t>ske</a:t>
            </a:r>
            <a:r>
              <a:rPr lang="en-US" baseline="0" dirty="0"/>
              <a:t> I same sprint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Vores</a:t>
            </a:r>
            <a:r>
              <a:rPr lang="en-US" dirty="0"/>
              <a:t> </a:t>
            </a:r>
            <a:r>
              <a:rPr lang="en-US" dirty="0" err="1"/>
              <a:t>Implementering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scrum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Der </a:t>
            </a:r>
            <a:r>
              <a:rPr lang="en-US" dirty="0" err="1"/>
              <a:t>blev</a:t>
            </a:r>
            <a:r>
              <a:rPr lang="en-US" dirty="0"/>
              <a:t> </a:t>
            </a:r>
            <a:r>
              <a:rPr lang="en-US" dirty="0" err="1"/>
              <a:t>lavet</a:t>
            </a:r>
            <a:r>
              <a:rPr lang="en-US" dirty="0"/>
              <a:t> FB chat </a:t>
            </a:r>
            <a:r>
              <a:rPr lang="en-US" dirty="0" err="1"/>
              <a:t>møder</a:t>
            </a:r>
            <a:r>
              <a:rPr lang="en-US" dirty="0"/>
              <a:t>, </a:t>
            </a:r>
            <a:r>
              <a:rPr lang="en-US" dirty="0" err="1"/>
              <a:t>fremfor</a:t>
            </a:r>
            <a:r>
              <a:rPr lang="en-US" dirty="0"/>
              <a:t> </a:t>
            </a:r>
            <a:r>
              <a:rPr lang="en-US" dirty="0" err="1"/>
              <a:t>fysiske</a:t>
            </a:r>
            <a:r>
              <a:rPr lang="en-US" dirty="0"/>
              <a:t> </a:t>
            </a:r>
            <a:r>
              <a:rPr lang="en-US" dirty="0" err="1"/>
              <a:t>møder</a:t>
            </a: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Gik</a:t>
            </a:r>
            <a:r>
              <a:rPr lang="en-US" baseline="0" dirty="0"/>
              <a:t> </a:t>
            </a:r>
            <a:r>
              <a:rPr lang="en-US" baseline="0" dirty="0" err="1"/>
              <a:t>efter</a:t>
            </a:r>
            <a:r>
              <a:rPr lang="en-US" baseline="0" dirty="0"/>
              <a:t> </a:t>
            </a:r>
            <a:r>
              <a:rPr lang="en-US" baseline="0" dirty="0" err="1"/>
              <a:t>simplicitet</a:t>
            </a:r>
            <a:r>
              <a:rPr lang="en-US" baseline="0" dirty="0"/>
              <a:t>, </a:t>
            </a:r>
            <a:r>
              <a:rPr lang="en-US" baseline="0" dirty="0" err="1"/>
              <a:t>erfaring</a:t>
            </a:r>
            <a:r>
              <a:rPr lang="en-US" baseline="0" dirty="0"/>
              <a:t> med </a:t>
            </a:r>
            <a:r>
              <a:rPr lang="en-US" baseline="0" dirty="0" err="1"/>
              <a:t>komplicerede</a:t>
            </a:r>
            <a:r>
              <a:rPr lang="en-US" baseline="0" dirty="0"/>
              <a:t> </a:t>
            </a:r>
            <a:r>
              <a:rPr lang="en-US" baseline="0" dirty="0" err="1"/>
              <a:t>værktøjer</a:t>
            </a:r>
            <a:r>
              <a:rPr lang="en-US" baseline="0" dirty="0"/>
              <a:t> </a:t>
            </a:r>
            <a:r>
              <a:rPr lang="en-US" baseline="0" dirty="0" err="1"/>
              <a:t>og</a:t>
            </a:r>
            <a:r>
              <a:rPr lang="en-US" baseline="0" dirty="0"/>
              <a:t> </a:t>
            </a:r>
            <a:r>
              <a:rPr lang="en-US" baseline="0" dirty="0" err="1"/>
              <a:t>tidsspild</a:t>
            </a:r>
            <a:r>
              <a:rPr lang="en-US" baseline="0" dirty="0"/>
              <a:t> (reviews </a:t>
            </a:r>
            <a:r>
              <a:rPr lang="en-US" baseline="0" dirty="0" err="1"/>
              <a:t>og</a:t>
            </a:r>
            <a:r>
              <a:rPr lang="en-US" baseline="0" dirty="0"/>
              <a:t> </a:t>
            </a:r>
            <a:r>
              <a:rPr lang="en-US" baseline="0" dirty="0" err="1"/>
              <a:t>opstart</a:t>
            </a:r>
            <a:r>
              <a:rPr lang="en-US" baseline="0" dirty="0"/>
              <a:t> </a:t>
            </a:r>
            <a:r>
              <a:rPr lang="en-US" baseline="0" dirty="0" err="1"/>
              <a:t>var</a:t>
            </a:r>
            <a:r>
              <a:rPr lang="en-US" baseline="0" dirty="0"/>
              <a:t> simple for at </a:t>
            </a:r>
            <a:r>
              <a:rPr lang="en-US" baseline="0" dirty="0" err="1"/>
              <a:t>ikke</a:t>
            </a:r>
            <a:r>
              <a:rPr lang="en-US" baseline="0" dirty="0"/>
              <a:t> </a:t>
            </a:r>
            <a:r>
              <a:rPr lang="en-US" baseline="0" dirty="0" err="1"/>
              <a:t>spilde</a:t>
            </a:r>
            <a:r>
              <a:rPr lang="en-US" baseline="0" dirty="0"/>
              <a:t> </a:t>
            </a:r>
            <a:r>
              <a:rPr lang="en-US" baseline="0" dirty="0" err="1"/>
              <a:t>tid</a:t>
            </a:r>
            <a:r>
              <a:rPr lang="en-US" baseline="0" dirty="0"/>
              <a:t>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err="1"/>
              <a:t>Versionsstyring</a:t>
            </a:r>
            <a:endParaRPr lang="en-US" baseline="0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err="1"/>
              <a:t>Vores</a:t>
            </a:r>
            <a:r>
              <a:rPr lang="en-US" baseline="0" dirty="0"/>
              <a:t> </a:t>
            </a:r>
            <a:r>
              <a:rPr lang="en-US" baseline="0" dirty="0" err="1"/>
              <a:t>brug</a:t>
            </a:r>
            <a:r>
              <a:rPr lang="en-US" baseline="0" dirty="0"/>
              <a:t> </a:t>
            </a:r>
            <a:r>
              <a:rPr lang="en-US" baseline="0" dirty="0" err="1"/>
              <a:t>git</a:t>
            </a:r>
            <a:r>
              <a:rPr lang="en-US" baseline="0" dirty="0"/>
              <a:t> </a:t>
            </a:r>
            <a:r>
              <a:rPr lang="en-US" baseline="0" dirty="0" err="1"/>
              <a:t>og</a:t>
            </a:r>
            <a:r>
              <a:rPr lang="en-US" baseline="0" dirty="0"/>
              <a:t> </a:t>
            </a:r>
            <a:r>
              <a:rPr lang="en-US" baseline="0" dirty="0" err="1"/>
              <a:t>github</a:t>
            </a:r>
            <a:r>
              <a:rPr lang="en-US" baseline="0" dirty="0"/>
              <a:t>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err="1"/>
              <a:t>Brug</a:t>
            </a:r>
            <a:r>
              <a:rPr lang="en-US" baseline="0" dirty="0"/>
              <a:t> </a:t>
            </a:r>
            <a:r>
              <a:rPr lang="en-US" baseline="0" dirty="0" err="1"/>
              <a:t>af</a:t>
            </a:r>
            <a:r>
              <a:rPr lang="en-US" baseline="0" dirty="0"/>
              <a:t> </a:t>
            </a:r>
            <a:r>
              <a:rPr lang="en-US" baseline="0" dirty="0" err="1"/>
              <a:t>versionshistorik</a:t>
            </a:r>
            <a:r>
              <a:rPr lang="en-US" baseline="0" dirty="0"/>
              <a:t> </a:t>
            </a:r>
            <a:r>
              <a:rPr lang="en-US" baseline="0" dirty="0" err="1"/>
              <a:t>til</a:t>
            </a:r>
            <a:r>
              <a:rPr lang="en-US" baseline="0" dirty="0"/>
              <a:t> </a:t>
            </a:r>
            <a:r>
              <a:rPr lang="en-US" baseline="0" dirty="0" err="1"/>
              <a:t>fejfinding</a:t>
            </a: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99307-6BCD-4E24-A77E-1DF25F99E1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30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Implementering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resten</a:t>
            </a:r>
            <a:r>
              <a:rPr lang="en-US" baseline="0" dirty="0"/>
              <a:t> </a:t>
            </a:r>
            <a:r>
              <a:rPr lang="en-US" baseline="0" dirty="0" err="1"/>
              <a:t>af</a:t>
            </a:r>
            <a:r>
              <a:rPr lang="en-US" baseline="0" dirty="0"/>
              <a:t> Moscow </a:t>
            </a:r>
            <a:r>
              <a:rPr lang="en-US" baseline="0" dirty="0" err="1"/>
              <a:t>punkter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 err="1"/>
              <a:t>Implementering</a:t>
            </a:r>
            <a:r>
              <a:rPr lang="en-US" baseline="0" dirty="0"/>
              <a:t> </a:t>
            </a:r>
            <a:r>
              <a:rPr lang="en-US" baseline="0" dirty="0" err="1"/>
              <a:t>af</a:t>
            </a:r>
            <a:r>
              <a:rPr lang="en-US" baseline="0" dirty="0"/>
              <a:t> </a:t>
            </a:r>
            <a:r>
              <a:rPr lang="en-US" baseline="0" dirty="0" err="1"/>
              <a:t>fejlhåndtering</a:t>
            </a:r>
            <a:r>
              <a:rPr lang="en-US" baseline="0" dirty="0"/>
              <a:t> (</a:t>
            </a:r>
            <a:r>
              <a:rPr lang="en-US" baseline="0" dirty="0" err="1"/>
              <a:t>fange</a:t>
            </a:r>
            <a:r>
              <a:rPr lang="en-US" baseline="0" dirty="0"/>
              <a:t> exceptions)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Håndtering</a:t>
            </a:r>
            <a:r>
              <a:rPr lang="en-US" baseline="0" dirty="0"/>
              <a:t> </a:t>
            </a:r>
            <a:r>
              <a:rPr lang="en-US" baseline="0" dirty="0" err="1"/>
              <a:t>af</a:t>
            </a:r>
            <a:r>
              <a:rPr lang="en-US" baseline="0" dirty="0"/>
              <a:t> </a:t>
            </a:r>
            <a:r>
              <a:rPr lang="en-US" baseline="0" dirty="0" err="1"/>
              <a:t>flere</a:t>
            </a:r>
            <a:r>
              <a:rPr lang="en-US" baseline="0" dirty="0"/>
              <a:t> </a:t>
            </a:r>
            <a:r>
              <a:rPr lang="en-US" baseline="0" dirty="0" err="1"/>
              <a:t>plantegninger</a:t>
            </a:r>
            <a:r>
              <a:rPr lang="en-US" baseline="0" dirty="0"/>
              <a:t> for </a:t>
            </a:r>
            <a:r>
              <a:rPr lang="en-US" baseline="0" dirty="0" err="1"/>
              <a:t>flere</a:t>
            </a:r>
            <a:r>
              <a:rPr lang="en-US" baseline="0" dirty="0"/>
              <a:t> </a:t>
            </a:r>
            <a:r>
              <a:rPr lang="en-US" baseline="0" dirty="0" err="1"/>
              <a:t>etager</a:t>
            </a:r>
            <a:endParaRPr lang="en-US" baseline="0" dirty="0"/>
          </a:p>
          <a:p>
            <a:pPr marL="628650" lvl="1" indent="-171450">
              <a:buFontTx/>
              <a:buChar char="-"/>
            </a:pPr>
            <a:r>
              <a:rPr lang="en-US" baseline="0" dirty="0"/>
              <a:t>Kun </a:t>
            </a:r>
            <a:r>
              <a:rPr lang="en-US" baseline="0" dirty="0" err="1"/>
              <a:t>udvidelse</a:t>
            </a:r>
            <a:r>
              <a:rPr lang="en-US" baseline="0" dirty="0"/>
              <a:t> I </a:t>
            </a:r>
            <a:r>
              <a:rPr lang="en-US" baseline="0" dirty="0" err="1"/>
              <a:t>gui</a:t>
            </a:r>
            <a:endParaRPr lang="en-US" baseline="0" dirty="0"/>
          </a:p>
          <a:p>
            <a:pPr marL="171450" lvl="0" indent="-171450">
              <a:buFontTx/>
              <a:buChar char="-"/>
            </a:pPr>
            <a:r>
              <a:rPr lang="en-US" baseline="0" dirty="0" err="1"/>
              <a:t>Integrering</a:t>
            </a:r>
            <a:r>
              <a:rPr lang="en-US" baseline="0" dirty="0"/>
              <a:t> med </a:t>
            </a:r>
            <a:r>
              <a:rPr lang="en-US" baseline="0" dirty="0" err="1"/>
              <a:t>eksisterende</a:t>
            </a:r>
            <a:r>
              <a:rPr lang="en-US" baseline="0" dirty="0"/>
              <a:t> </a:t>
            </a:r>
            <a:r>
              <a:rPr lang="en-US" baseline="0" dirty="0" err="1"/>
              <a:t>applikationer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99307-6BCD-4E24-A77E-1DF25F99E1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34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60D7-618B-410A-8FE4-ABCF439E0119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A555-8A26-48D3-BC8B-61EBE3CDDDC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20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60D7-618B-410A-8FE4-ABCF439E0119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A555-8A26-48D3-BC8B-61EBE3CDDDC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28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60D7-618B-410A-8FE4-ABCF439E0119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A555-8A26-48D3-BC8B-61EBE3CDDDC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10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60D7-618B-410A-8FE4-ABCF439E0119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A555-8A26-48D3-BC8B-61EBE3CDDDC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83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60D7-618B-410A-8FE4-ABCF439E0119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A555-8A26-48D3-BC8B-61EBE3CDDDC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60D7-618B-410A-8FE4-ABCF439E0119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A555-8A26-48D3-BC8B-61EBE3CDDDC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55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60D7-618B-410A-8FE4-ABCF439E0119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A555-8A26-48D3-BC8B-61EBE3CDDDC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84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60D7-618B-410A-8FE4-ABCF439E0119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A555-8A26-48D3-BC8B-61EBE3CDDDC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2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60D7-618B-410A-8FE4-ABCF439E0119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A555-8A26-48D3-BC8B-61EBE3CDDDC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67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60D7-618B-410A-8FE4-ABCF439E0119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A555-8A26-48D3-BC8B-61EBE3CDDDC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60D7-618B-410A-8FE4-ABCF439E0119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A555-8A26-48D3-BC8B-61EBE3CDDDC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160D7-618B-410A-8FE4-ABCF439E0119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0A555-8A26-48D3-BC8B-61EBE3CDDDC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80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7280" y="4822085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453" y="696270"/>
            <a:ext cx="3103653" cy="19854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51" y="3857680"/>
            <a:ext cx="4652358" cy="26201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213" y="2635834"/>
            <a:ext cx="2184067" cy="384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71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Problemstilling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Inspiration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projektet</a:t>
            </a:r>
            <a:endParaRPr lang="en-US" dirty="0"/>
          </a:p>
          <a:p>
            <a:r>
              <a:rPr lang="en-US" dirty="0" err="1"/>
              <a:t>Markedsundersøgelse</a:t>
            </a:r>
            <a:endParaRPr lang="en-US" dirty="0"/>
          </a:p>
          <a:p>
            <a:r>
              <a:rPr lang="en-US" dirty="0" err="1"/>
              <a:t>Koncept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502" y="3447402"/>
            <a:ext cx="5728995" cy="286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99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989" y="574484"/>
            <a:ext cx="8576180" cy="544285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Arkitektur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898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Fravalg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Entity Framework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302" y="582599"/>
            <a:ext cx="5868937" cy="535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21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frameworks</a:t>
            </a:r>
          </a:p>
          <a:p>
            <a:r>
              <a:rPr lang="en-US" dirty="0" err="1"/>
              <a:t>Testbart</a:t>
            </a:r>
            <a:r>
              <a:rPr lang="en-US" dirty="0"/>
              <a:t> design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705" y="816078"/>
            <a:ext cx="5811095" cy="520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035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Scrum</a:t>
            </a:r>
          </a:p>
          <a:p>
            <a:pPr lvl="1"/>
            <a:r>
              <a:rPr lang="en-US" dirty="0" err="1"/>
              <a:t>Sprintplanlægning</a:t>
            </a:r>
            <a:endParaRPr lang="en-US" dirty="0"/>
          </a:p>
          <a:p>
            <a:pPr lvl="1"/>
            <a:r>
              <a:rPr lang="en-US" dirty="0" err="1"/>
              <a:t>Erfaring</a:t>
            </a:r>
            <a:r>
              <a:rPr lang="en-US" dirty="0"/>
              <a:t> med </a:t>
            </a:r>
            <a:r>
              <a:rPr lang="en-US" dirty="0" err="1"/>
              <a:t>planlægning</a:t>
            </a:r>
            <a:endParaRPr lang="en-US" dirty="0"/>
          </a:p>
          <a:p>
            <a:pPr lvl="1"/>
            <a:r>
              <a:rPr lang="en-US" dirty="0" err="1"/>
              <a:t>Vores</a:t>
            </a:r>
            <a:r>
              <a:rPr lang="en-US" dirty="0"/>
              <a:t> </a:t>
            </a:r>
            <a:r>
              <a:rPr lang="en-US" dirty="0" err="1"/>
              <a:t>implementering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scrum</a:t>
            </a:r>
          </a:p>
          <a:p>
            <a:r>
              <a:rPr lang="en-US" dirty="0" err="1"/>
              <a:t>Versionsstyring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555" y="2026956"/>
            <a:ext cx="6322142" cy="301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663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Produkt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Fremtidig</a:t>
            </a:r>
            <a:r>
              <a:rPr lang="en-US" dirty="0"/>
              <a:t> </a:t>
            </a:r>
            <a:r>
              <a:rPr lang="en-US" dirty="0" err="1"/>
              <a:t>udvidelser</a:t>
            </a:r>
            <a:endParaRPr lang="en-US" dirty="0"/>
          </a:p>
        </p:txBody>
      </p:sp>
      <p:pic>
        <p:nvPicPr>
          <p:cNvPr id="4" name="Pladsholder til indhold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391" y="3316288"/>
            <a:ext cx="4343609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823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255</Words>
  <Application>Microsoft Office PowerPoint</Application>
  <PresentationFormat>Widescreen</PresentationFormat>
  <Paragraphs>55</Paragraphs>
  <Slides>7</Slides>
  <Notes>6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PowerPoint-præsentation</vt:lpstr>
      <vt:lpstr>Problemstilling</vt:lpstr>
      <vt:lpstr>Arkitektur</vt:lpstr>
      <vt:lpstr>Database API</vt:lpstr>
      <vt:lpstr>Test </vt:lpstr>
      <vt:lpstr>Proces</vt:lpstr>
      <vt:lpstr>Produkt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Mia Konstmann</dc:creator>
  <cp:lastModifiedBy>Christoffer S H</cp:lastModifiedBy>
  <cp:revision>13</cp:revision>
  <dcterms:created xsi:type="dcterms:W3CDTF">2017-01-13T07:15:22Z</dcterms:created>
  <dcterms:modified xsi:type="dcterms:W3CDTF">2017-01-15T16:33:34Z</dcterms:modified>
</cp:coreProperties>
</file>