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0" r:id="rId6"/>
    <p:sldId id="263" r:id="rId7"/>
    <p:sldId id="264" r:id="rId8"/>
    <p:sldId id="265" r:id="rId9"/>
    <p:sldId id="259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9A63E-E0FB-448B-B577-A4EAE35BEEF2}" type="datetimeFigureOut">
              <a:rPr lang="da-DK" smtClean="0"/>
              <a:t>27-10-2016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5D296-A8E0-40F0-93AF-4067B65E7F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2094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5D296-A8E0-40F0-93AF-4067B65E7F87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117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D555D74-2EBE-4263-8114-1E64578D8D22}" type="datetimeFigureOut">
              <a:rPr lang="da-DK" smtClean="0"/>
              <a:t>27-10-2016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760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D74-2EBE-4263-8114-1E64578D8D22}" type="datetimeFigureOut">
              <a:rPr lang="da-DK" smtClean="0"/>
              <a:t>27-10-2016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459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D74-2EBE-4263-8114-1E64578D8D22}" type="datetimeFigureOut">
              <a:rPr lang="da-DK" smtClean="0"/>
              <a:t>27-10-2016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5623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D74-2EBE-4263-8114-1E64578D8D22}" type="datetimeFigureOut">
              <a:rPr lang="da-DK" smtClean="0"/>
              <a:t>27-10-2016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2774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D74-2EBE-4263-8114-1E64578D8D22}" type="datetimeFigureOut">
              <a:rPr lang="da-DK" smtClean="0"/>
              <a:t>27-10-2016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8563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D74-2EBE-4263-8114-1E64578D8D22}" type="datetimeFigureOut">
              <a:rPr lang="da-DK" smtClean="0"/>
              <a:t>27-10-2016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7911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D74-2EBE-4263-8114-1E64578D8D22}" type="datetimeFigureOut">
              <a:rPr lang="da-DK" smtClean="0"/>
              <a:t>27-10-2016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708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D74-2EBE-4263-8114-1E64578D8D22}" type="datetimeFigureOut">
              <a:rPr lang="da-DK" smtClean="0"/>
              <a:t>27-10-2016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8652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D74-2EBE-4263-8114-1E64578D8D22}" type="datetimeFigureOut">
              <a:rPr lang="da-DK" smtClean="0"/>
              <a:t>27-10-2016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023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D74-2EBE-4263-8114-1E64578D8D22}" type="datetimeFigureOut">
              <a:rPr lang="da-DK" smtClean="0"/>
              <a:t>27-10-2016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21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D74-2EBE-4263-8114-1E64578D8D22}" type="datetimeFigureOut">
              <a:rPr lang="da-DK" smtClean="0"/>
              <a:t>27-10-2016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32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D74-2EBE-4263-8114-1E64578D8D22}" type="datetimeFigureOut">
              <a:rPr lang="da-DK" smtClean="0"/>
              <a:t>27-10-2016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432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D74-2EBE-4263-8114-1E64578D8D22}" type="datetimeFigureOut">
              <a:rPr lang="da-DK" smtClean="0"/>
              <a:t>27-10-2016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37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D74-2EBE-4263-8114-1E64578D8D22}" type="datetimeFigureOut">
              <a:rPr lang="da-DK" smtClean="0"/>
              <a:t>27-10-2016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345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D74-2EBE-4263-8114-1E64578D8D22}" type="datetimeFigureOut">
              <a:rPr lang="da-DK" smtClean="0"/>
              <a:t>27-10-2016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12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D74-2EBE-4263-8114-1E64578D8D22}" type="datetimeFigureOut">
              <a:rPr lang="da-DK" smtClean="0"/>
              <a:t>27-10-2016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596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D74-2EBE-4263-8114-1E64578D8D22}" type="datetimeFigureOut">
              <a:rPr lang="da-DK" smtClean="0"/>
              <a:t>27-10-2016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469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55D74-2EBE-4263-8114-1E64578D8D22}" type="datetimeFigureOut">
              <a:rPr lang="da-DK" smtClean="0"/>
              <a:t>27-10-2016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8572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err="1"/>
              <a:t>Expedient</a:t>
            </a:r>
            <a:r>
              <a:rPr lang="da-DK" dirty="0"/>
              <a:t>, fast, and </a:t>
            </a:r>
            <a:r>
              <a:rPr lang="da-DK" dirty="0" err="1"/>
              <a:t>fun</a:t>
            </a:r>
            <a:r>
              <a:rPr lang="da-DK" dirty="0"/>
              <a:t> for the </a:t>
            </a:r>
            <a:r>
              <a:rPr lang="da-DK" dirty="0" err="1"/>
              <a:t>whole</a:t>
            </a:r>
            <a:r>
              <a:rPr lang="da-DK" dirty="0"/>
              <a:t> </a:t>
            </a:r>
            <a:r>
              <a:rPr lang="da-DK" dirty="0" err="1"/>
              <a:t>family</a:t>
            </a:r>
            <a:r>
              <a:rPr lang="da-DK" dirty="0"/>
              <a:t>!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419" y="1015464"/>
            <a:ext cx="5499383" cy="3518081"/>
          </a:xfrm>
          <a:prstGeom prst="rect">
            <a:avLst/>
          </a:prstGeom>
          <a:effectLst>
            <a:outerShdw blurRad="50800" dist="63500" dir="17220000" algn="ctr" rotWithShape="0">
              <a:schemeClr val="bg1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004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Benefits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Great separation in workflow</a:t>
            </a:r>
          </a:p>
          <a:p>
            <a:pPr lvl="1"/>
            <a:r>
              <a:rPr lang="da-DK" dirty="0"/>
              <a:t>One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on viewmodel </a:t>
            </a:r>
            <a:r>
              <a:rPr lang="da-DK" dirty="0" err="1"/>
              <a:t>logic</a:t>
            </a:r>
            <a:r>
              <a:rPr lang="da-DK" dirty="0"/>
              <a:t> </a:t>
            </a:r>
            <a:r>
              <a:rPr lang="da-DK" dirty="0" err="1"/>
              <a:t>while</a:t>
            </a:r>
            <a:r>
              <a:rPr lang="da-DK" dirty="0"/>
              <a:t> </a:t>
            </a:r>
            <a:r>
              <a:rPr lang="da-DK" dirty="0" err="1"/>
              <a:t>another</a:t>
            </a:r>
            <a:r>
              <a:rPr lang="da-DK" dirty="0"/>
              <a:t> </a:t>
            </a:r>
            <a:r>
              <a:rPr lang="da-DK" dirty="0" err="1"/>
              <a:t>works</a:t>
            </a:r>
            <a:r>
              <a:rPr lang="da-DK" dirty="0"/>
              <a:t> on UI</a:t>
            </a:r>
          </a:p>
          <a:p>
            <a:r>
              <a:rPr lang="da-DK" dirty="0"/>
              <a:t>Great separation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windows</a:t>
            </a:r>
            <a:endParaRPr lang="da-DK" dirty="0"/>
          </a:p>
          <a:p>
            <a:pPr lvl="1"/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delegate</a:t>
            </a:r>
            <a:r>
              <a:rPr lang="da-DK" dirty="0"/>
              <a:t> </a:t>
            </a:r>
            <a:r>
              <a:rPr lang="da-DK" dirty="0" err="1"/>
              <a:t>entire</a:t>
            </a:r>
            <a:r>
              <a:rPr lang="da-DK" dirty="0"/>
              <a:t> </a:t>
            </a:r>
            <a:r>
              <a:rPr lang="da-DK" dirty="0" err="1"/>
              <a:t>windows</a:t>
            </a:r>
            <a:r>
              <a:rPr lang="da-DK" dirty="0"/>
              <a:t> to </a:t>
            </a:r>
            <a:r>
              <a:rPr lang="da-DK" dirty="0" err="1"/>
              <a:t>group</a:t>
            </a:r>
            <a:r>
              <a:rPr lang="da-DK" dirty="0"/>
              <a:t> </a:t>
            </a:r>
            <a:r>
              <a:rPr lang="da-DK" dirty="0" err="1"/>
              <a:t>members</a:t>
            </a:r>
            <a:endParaRPr lang="da-DK" dirty="0"/>
          </a:p>
          <a:p>
            <a:r>
              <a:rPr lang="da-DK" dirty="0" err="1"/>
              <a:t>Testability</a:t>
            </a:r>
            <a:endParaRPr lang="da-DK" dirty="0"/>
          </a:p>
          <a:p>
            <a:pPr lvl="1"/>
            <a:r>
              <a:rPr lang="da-DK" dirty="0"/>
              <a:t>Integration tests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315" y="527741"/>
            <a:ext cx="1909877" cy="16601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7593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87" y="438150"/>
            <a:ext cx="44672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5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920" y="618518"/>
            <a:ext cx="9076983" cy="5757532"/>
          </a:xfrm>
        </p:spPr>
      </p:pic>
    </p:spTree>
    <p:extLst>
      <p:ext uri="{BB962C8B-B14F-4D97-AF65-F5344CB8AC3E}">
        <p14:creationId xmlns:p14="http://schemas.microsoft.com/office/powerpoint/2010/main" val="59978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locatiles</a:t>
            </a:r>
            <a:r>
              <a:rPr lang="da-DK" dirty="0"/>
              <a:t>?</a:t>
            </a:r>
          </a:p>
        </p:txBody>
      </p:sp>
      <p:pic>
        <p:nvPicPr>
          <p:cNvPr id="6" name="Pladsholder til indhol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391" y="3316288"/>
            <a:ext cx="4343609" cy="3541712"/>
          </a:xfrm>
        </p:spPr>
      </p:pic>
      <p:sp>
        <p:nvSpPr>
          <p:cNvPr id="7" name="Tekstfelt 6"/>
          <p:cNvSpPr txBox="1"/>
          <p:nvPr/>
        </p:nvSpPr>
        <p:spPr>
          <a:xfrm>
            <a:off x="1141413" y="2152689"/>
            <a:ext cx="8384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A </a:t>
            </a:r>
            <a:r>
              <a:rPr lang="da-DK" dirty="0" err="1"/>
              <a:t>customer</a:t>
            </a:r>
            <a:r>
              <a:rPr lang="da-DK" dirty="0"/>
              <a:t> in a store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dirty="0" err="1"/>
              <a:t>locate</a:t>
            </a:r>
            <a:r>
              <a:rPr lang="da-DK" dirty="0"/>
              <a:t> items </a:t>
            </a:r>
            <a:r>
              <a:rPr lang="da-DK" dirty="0" err="1"/>
              <a:t>easily</a:t>
            </a:r>
            <a:r>
              <a:rPr lang="da-DK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Locatiles</a:t>
            </a:r>
            <a:r>
              <a:rPr lang="da-DK" dirty="0"/>
              <a:t> provides a solution to </a:t>
            </a:r>
            <a:r>
              <a:rPr lang="da-DK" dirty="0" err="1"/>
              <a:t>this</a:t>
            </a:r>
            <a:r>
              <a:rPr lang="da-DK" dirty="0"/>
              <a:t> problem!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228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Diagonal Corner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ladsholder til indho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74" y="1873771"/>
            <a:ext cx="5171482" cy="328389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locatiles</a:t>
            </a:r>
            <a:r>
              <a:rPr lang="da-DK" dirty="0"/>
              <a:t>?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dirty="0"/>
              <a:t>Web App</a:t>
            </a:r>
          </a:p>
          <a:p>
            <a:r>
              <a:rPr lang="en-US" dirty="0"/>
              <a:t>Administrative Desktop Application</a:t>
            </a:r>
          </a:p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9872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Demonstration</a:t>
            </a:r>
          </a:p>
        </p:txBody>
      </p:sp>
      <p:pic>
        <p:nvPicPr>
          <p:cNvPr id="14" name="Pladsholder til indhold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36110" y="2816213"/>
            <a:ext cx="4619266" cy="7714177"/>
          </a:xfrm>
        </p:spPr>
      </p:pic>
    </p:spTree>
    <p:extLst>
      <p:ext uri="{BB962C8B-B14F-4D97-AF65-F5344CB8AC3E}">
        <p14:creationId xmlns:p14="http://schemas.microsoft.com/office/powerpoint/2010/main" val="322367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2">
                  <a:shade val="88000"/>
                  <a:hueMod val="106000"/>
                  <a:satMod val="140000"/>
                  <a:lumMod val="54000"/>
                </a:schemeClr>
                <a:schemeClr val="bg2">
                  <a:tint val="98000"/>
                  <a:hueMod val="82000"/>
                  <a:satMod val="150000"/>
                  <a:lumMod val="160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7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Rectangle 8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33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4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3" name="Round Diagonal Corner 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171" y="939831"/>
            <a:ext cx="3520827" cy="500162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213374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ViewModels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790" y="1900318"/>
            <a:ext cx="8727244" cy="458509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044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bindings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53" y="853399"/>
            <a:ext cx="7832756" cy="527346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899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difficulties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670" y="965759"/>
            <a:ext cx="6634526" cy="517268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2" y="3552100"/>
            <a:ext cx="6030531" cy="30152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533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Difficulties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829" y="618518"/>
            <a:ext cx="7410450" cy="57626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57" y="4791918"/>
            <a:ext cx="8889539" cy="12716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2868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dsløb">
  <a:themeElements>
    <a:clrScheme name="Slipstrø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Kredsløb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edsløb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TM04033919[[fn=Kredsløb]]</Template>
  <TotalTime>204</TotalTime>
  <Words>84</Words>
  <Application>Microsoft Office PowerPoint</Application>
  <PresentationFormat>Widescreen</PresentationFormat>
  <Paragraphs>22</Paragraphs>
  <Slides>12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Kredsløb</vt:lpstr>
      <vt:lpstr>PowerPoint-præsentation</vt:lpstr>
      <vt:lpstr>What is locatiles?</vt:lpstr>
      <vt:lpstr>What is locatiles?</vt:lpstr>
      <vt:lpstr>Demonstration</vt:lpstr>
      <vt:lpstr>mvvm</vt:lpstr>
      <vt:lpstr>ViewModels</vt:lpstr>
      <vt:lpstr>bindings</vt:lpstr>
      <vt:lpstr>difficulties</vt:lpstr>
      <vt:lpstr>Difficulties</vt:lpstr>
      <vt:lpstr>Benefits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Locatiles</dc:title>
  <dc:creator>Kasper Rieder</dc:creator>
  <cp:lastModifiedBy>David</cp:lastModifiedBy>
  <cp:revision>48</cp:revision>
  <dcterms:created xsi:type="dcterms:W3CDTF">2016-10-25T08:22:17Z</dcterms:created>
  <dcterms:modified xsi:type="dcterms:W3CDTF">2016-10-27T09:45:02Z</dcterms:modified>
</cp:coreProperties>
</file>