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4C13-6326-446C-A820-CFE1C10B236A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9307-6BCD-4E24-A77E-1DF25F99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Markedundersøgelser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Hvadproduktet</a:t>
            </a:r>
            <a:r>
              <a:rPr lang="en-US" baseline="0" dirty="0"/>
              <a:t> </a:t>
            </a:r>
            <a:r>
              <a:rPr lang="en-US" baseline="0" dirty="0" err="1"/>
              <a:t>kæmper</a:t>
            </a:r>
            <a:r>
              <a:rPr lang="en-US" baseline="0" dirty="0"/>
              <a:t> I mod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forskellig</a:t>
            </a:r>
            <a:r>
              <a:rPr lang="en-US" baseline="0" dirty="0"/>
              <a:t> </a:t>
            </a:r>
            <a:r>
              <a:rPr lang="en-US" baseline="0" dirty="0" err="1"/>
              <a:t>derfra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Indledende</a:t>
            </a:r>
            <a:r>
              <a:rPr lang="en-US" baseline="0" dirty="0"/>
              <a:t> </a:t>
            </a:r>
            <a:r>
              <a:rPr lang="en-US" baseline="0" dirty="0" err="1"/>
              <a:t>tankegang</a:t>
            </a:r>
            <a:r>
              <a:rPr lang="en-US" baseline="0" dirty="0"/>
              <a:t> for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produktet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implementeres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afgrænsning</a:t>
            </a:r>
            <a:r>
              <a:rPr lang="en-US" baseline="0" dirty="0"/>
              <a:t>  (</a:t>
            </a:r>
            <a:r>
              <a:rPr lang="en-US" baseline="0" dirty="0" err="1"/>
              <a:t>systemadmin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implementeret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teknologier</a:t>
            </a:r>
            <a:r>
              <a:rPr lang="en-US" baseline="0" dirty="0"/>
              <a:t> ligger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moduler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Arbejde</a:t>
            </a:r>
            <a:r>
              <a:rPr lang="en-US" baseline="0" dirty="0"/>
              <a:t> med </a:t>
            </a:r>
            <a:r>
              <a:rPr lang="en-US" baseline="0" dirty="0" err="1"/>
              <a:t>ADO.NET</a:t>
            </a:r>
            <a:r>
              <a:rPr lang="en-US" baseline="0" dirty="0"/>
              <a:t> for at </a:t>
            </a:r>
            <a:r>
              <a:rPr lang="en-US" baseline="0" dirty="0" err="1"/>
              <a:t>kunne</a:t>
            </a:r>
            <a:r>
              <a:rPr lang="en-US" baseline="0" dirty="0"/>
              <a:t> have </a:t>
            </a:r>
            <a:r>
              <a:rPr lang="en-US" baseline="0" dirty="0" err="1"/>
              <a:t>direkte</a:t>
            </a:r>
            <a:r>
              <a:rPr lang="en-US" baseline="0" dirty="0"/>
              <a:t> control over queries </a:t>
            </a:r>
            <a:r>
              <a:rPr lang="en-US" baseline="0" dirty="0" err="1"/>
              <a:t>og</a:t>
            </a:r>
            <a:r>
              <a:rPr lang="en-US" baseline="0" dirty="0"/>
              <a:t> object mapping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Udførelsestid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Database API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Class library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begger</a:t>
            </a:r>
            <a:r>
              <a:rPr lang="en-US" baseline="0" dirty="0"/>
              <a:t> </a:t>
            </a:r>
            <a:r>
              <a:rPr lang="en-US" baseline="0" dirty="0" err="1"/>
              <a:t>GUI’er</a:t>
            </a:r>
            <a:r>
              <a:rPr lang="en-US" baseline="0" dirty="0"/>
              <a:t> </a:t>
            </a:r>
            <a:r>
              <a:rPr lang="en-US" baseline="0" dirty="0" err="1"/>
              <a:t>gør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Store Database API </a:t>
            </a:r>
            <a:r>
              <a:rPr lang="en-US" baseline="0" dirty="0" err="1"/>
              <a:t>pakke</a:t>
            </a:r>
            <a:r>
              <a:rPr lang="en-US" baseline="0" dirty="0"/>
              <a:t> </a:t>
            </a:r>
            <a:r>
              <a:rPr lang="en-US" baseline="0" dirty="0" err="1"/>
              <a:t>bruger</a:t>
            </a:r>
            <a:r>
              <a:rPr lang="en-US" baseline="0" dirty="0"/>
              <a:t> </a:t>
            </a:r>
            <a:r>
              <a:rPr lang="en-US" baseline="0" dirty="0" err="1"/>
              <a:t>ADO.NET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funktionaliteter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Database API Models = </a:t>
            </a:r>
            <a:r>
              <a:rPr lang="en-US" baseline="0" dirty="0" err="1"/>
              <a:t>Modeller</a:t>
            </a:r>
            <a:r>
              <a:rPr lang="en-US" baseline="0" dirty="0"/>
              <a:t> </a:t>
            </a:r>
            <a:r>
              <a:rPr lang="en-US" baseline="0" dirty="0" err="1"/>
              <a:t>brugt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object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Bottom</a:t>
            </a:r>
            <a:r>
              <a:rPr lang="en-US" baseline="0" dirty="0"/>
              <a:t> up </a:t>
            </a:r>
            <a:r>
              <a:rPr lang="en-US" baseline="0" dirty="0" err="1"/>
              <a:t>integrationstest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Sprintplanlægning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Mål</a:t>
            </a:r>
            <a:r>
              <a:rPr lang="en-US" baseline="0" dirty="0"/>
              <a:t> for </a:t>
            </a:r>
            <a:r>
              <a:rPr lang="en-US" baseline="0" dirty="0" err="1"/>
              <a:t>sprintene</a:t>
            </a:r>
            <a:r>
              <a:rPr lang="en-US" baseline="0" dirty="0"/>
              <a:t> -&gt; </a:t>
            </a:r>
            <a:r>
              <a:rPr lang="en-US" baseline="0" dirty="0" err="1"/>
              <a:t>Lavede</a:t>
            </a:r>
            <a:r>
              <a:rPr lang="en-US" baseline="0" dirty="0"/>
              <a:t> </a:t>
            </a:r>
            <a:r>
              <a:rPr lang="en-US" baseline="0" dirty="0" err="1"/>
              <a:t>opgaver</a:t>
            </a:r>
            <a:r>
              <a:rPr lang="en-US" baseline="0" dirty="0"/>
              <a:t> </a:t>
            </a:r>
            <a:r>
              <a:rPr lang="en-US" baseline="0" dirty="0" err="1"/>
              <a:t>ud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målet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Kiggede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tidsrammer</a:t>
            </a:r>
            <a:r>
              <a:rPr lang="en-US" baseline="0" dirty="0"/>
              <a:t> -&gt; </a:t>
            </a:r>
            <a:r>
              <a:rPr lang="en-US" baseline="0" dirty="0" err="1"/>
              <a:t>opdelt</a:t>
            </a:r>
            <a:r>
              <a:rPr lang="en-US" baseline="0" dirty="0"/>
              <a:t> I sprints -&gt; set </a:t>
            </a:r>
            <a:r>
              <a:rPr lang="en-US" baseline="0" dirty="0" err="1"/>
              <a:t>på</a:t>
            </a:r>
            <a:r>
              <a:rPr lang="en-US" baseline="0" dirty="0"/>
              <a:t> Moscow -&gt; </a:t>
            </a:r>
            <a:r>
              <a:rPr lang="en-US" baseline="0" dirty="0" err="1"/>
              <a:t>naturlig</a:t>
            </a:r>
            <a:r>
              <a:rPr lang="en-US" baseline="0" dirty="0"/>
              <a:t> </a:t>
            </a:r>
            <a:r>
              <a:rPr lang="en-US" baseline="0" dirty="0" err="1"/>
              <a:t>afgrænsning111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højde</a:t>
            </a:r>
            <a:r>
              <a:rPr lang="en-US" baseline="0" dirty="0"/>
              <a:t> for test I </a:t>
            </a:r>
            <a:r>
              <a:rPr lang="en-US" baseline="0" dirty="0" err="1"/>
              <a:t>første</a:t>
            </a:r>
            <a:r>
              <a:rPr lang="en-US" baseline="0" dirty="0"/>
              <a:t> sprint. I </a:t>
            </a:r>
            <a:r>
              <a:rPr lang="en-US" baseline="0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forløbet</a:t>
            </a:r>
            <a:r>
              <a:rPr lang="en-US" baseline="0" dirty="0"/>
              <a:t> </a:t>
            </a:r>
            <a:r>
              <a:rPr lang="en-US" baseline="0" dirty="0" err="1"/>
              <a:t>blev</a:t>
            </a:r>
            <a:r>
              <a:rPr lang="en-US" baseline="0" dirty="0"/>
              <a:t> tests </a:t>
            </a:r>
            <a:r>
              <a:rPr lang="en-US" baseline="0" dirty="0" err="1"/>
              <a:t>lavet</a:t>
            </a:r>
            <a:r>
              <a:rPr lang="en-US" baseline="0" dirty="0"/>
              <a:t> I </a:t>
            </a:r>
            <a:r>
              <a:rPr lang="en-US" baseline="0" dirty="0" err="1"/>
              <a:t>sprintet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, </a:t>
            </a:r>
            <a:r>
              <a:rPr lang="en-US" baseline="0" dirty="0" err="1"/>
              <a:t>selvom</a:t>
            </a:r>
            <a:r>
              <a:rPr lang="en-US" baseline="0" dirty="0"/>
              <a:t> </a:t>
            </a:r>
            <a:r>
              <a:rPr lang="en-US" baseline="0" dirty="0" err="1"/>
              <a:t>det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ske</a:t>
            </a:r>
            <a:r>
              <a:rPr lang="en-US" baseline="0" dirty="0"/>
              <a:t> I same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FB chat </a:t>
            </a:r>
            <a:r>
              <a:rPr lang="en-US" dirty="0" err="1"/>
              <a:t>møder</a:t>
            </a:r>
            <a:r>
              <a:rPr lang="en-US" dirty="0"/>
              <a:t>, </a:t>
            </a:r>
            <a:r>
              <a:rPr lang="en-US" dirty="0" err="1"/>
              <a:t>fremfor</a:t>
            </a:r>
            <a:r>
              <a:rPr lang="en-US" dirty="0"/>
              <a:t> </a:t>
            </a:r>
            <a:r>
              <a:rPr lang="en-US" dirty="0" err="1"/>
              <a:t>fysiske</a:t>
            </a:r>
            <a:r>
              <a:rPr lang="en-US" dirty="0"/>
              <a:t> </a:t>
            </a:r>
            <a:r>
              <a:rPr lang="en-US" dirty="0" err="1"/>
              <a:t>møder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Gik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 </a:t>
            </a:r>
            <a:r>
              <a:rPr lang="en-US" baseline="0" dirty="0" err="1"/>
              <a:t>simplicitet</a:t>
            </a:r>
            <a:r>
              <a:rPr lang="en-US" baseline="0" dirty="0"/>
              <a:t>, </a:t>
            </a:r>
            <a:r>
              <a:rPr lang="en-US" baseline="0" dirty="0" err="1"/>
              <a:t>erfaring</a:t>
            </a:r>
            <a:r>
              <a:rPr lang="en-US" baseline="0" dirty="0"/>
              <a:t> med </a:t>
            </a:r>
            <a:r>
              <a:rPr lang="en-US" baseline="0" dirty="0" err="1"/>
              <a:t>komplicerede</a:t>
            </a:r>
            <a:r>
              <a:rPr lang="en-US" baseline="0" dirty="0"/>
              <a:t> </a:t>
            </a:r>
            <a:r>
              <a:rPr lang="en-US" baseline="0" dirty="0" err="1"/>
              <a:t>værktøjer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tidsspild</a:t>
            </a:r>
            <a:r>
              <a:rPr lang="en-US" baseline="0" dirty="0"/>
              <a:t> (reviews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opstart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simple for at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spilde</a:t>
            </a:r>
            <a:r>
              <a:rPr lang="en-US" baseline="0" dirty="0"/>
              <a:t> </a:t>
            </a:r>
            <a:r>
              <a:rPr lang="en-US" baseline="0" dirty="0" err="1"/>
              <a:t>tid</a:t>
            </a:r>
            <a:r>
              <a:rPr lang="en-US" baseline="0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Versionsstyring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versionshistorik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fejfinding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280" y="482208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53" y="696270"/>
            <a:ext cx="3103653" cy="198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1" y="3857680"/>
            <a:ext cx="4652358" cy="262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13" y="2635834"/>
            <a:ext cx="2184067" cy="3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Markedsundersøgelse</a:t>
            </a:r>
            <a:endParaRPr lang="en-US" dirty="0"/>
          </a:p>
          <a:p>
            <a:r>
              <a:rPr lang="en-US" dirty="0" err="1"/>
              <a:t>Koncept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2" y="3447402"/>
            <a:ext cx="5728995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Arkitektur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09" y="2239389"/>
            <a:ext cx="5552381" cy="3523809"/>
          </a:xfrm>
        </p:spPr>
      </p:pic>
    </p:spTree>
    <p:extLst>
      <p:ext uri="{BB962C8B-B14F-4D97-AF65-F5344CB8AC3E}">
        <p14:creationId xmlns:p14="http://schemas.microsoft.com/office/powerpoint/2010/main" val="1636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Fravalg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Entity Framework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02" y="582599"/>
            <a:ext cx="5868937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  <a:p>
            <a:r>
              <a:rPr lang="en-US" dirty="0" err="1"/>
              <a:t>Testbart</a:t>
            </a:r>
            <a:r>
              <a:rPr lang="en-US" dirty="0"/>
              <a:t>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5" y="816078"/>
            <a:ext cx="5811095" cy="5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 err="1"/>
              <a:t>Sprintplanlægning</a:t>
            </a:r>
            <a:endParaRPr lang="en-US" dirty="0"/>
          </a:p>
          <a:p>
            <a:pPr lvl="1"/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lvl="1"/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r>
              <a:rPr lang="en-US" dirty="0" err="1"/>
              <a:t>Versionsstyring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2026956"/>
            <a:ext cx="6322142" cy="3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ladsholder til indho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220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Problemstilling</vt:lpstr>
      <vt:lpstr>Arkitektur</vt:lpstr>
      <vt:lpstr>Database API</vt:lpstr>
      <vt:lpstr>Test </vt:lpstr>
      <vt:lpstr>Proces</vt:lpstr>
      <vt:lpstr>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 Konstmann</dc:creator>
  <cp:lastModifiedBy>Mia Konstmann</cp:lastModifiedBy>
  <cp:revision>8</cp:revision>
  <dcterms:created xsi:type="dcterms:W3CDTF">2017-01-13T07:15:22Z</dcterms:created>
  <dcterms:modified xsi:type="dcterms:W3CDTF">2017-01-13T08:29:06Z</dcterms:modified>
</cp:coreProperties>
</file>