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A63E-E0FB-448B-B577-A4EAE35BEEF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5D296-A8E0-40F0-93AF-4067B65E7F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209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D296-A8E0-40F0-93AF-4067B65E7F8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117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760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59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56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7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8563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791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708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865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02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1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2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43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7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4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596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6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5D74-2EBE-4263-8114-1E64578D8D22}" type="datetimeFigureOut">
              <a:rPr lang="da-DK" smtClean="0"/>
              <a:t>25-10-2016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FBED-AAFD-451F-BDEE-0D39BE4887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857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Expedient</a:t>
            </a:r>
            <a:r>
              <a:rPr lang="da-DK" dirty="0"/>
              <a:t>, fast, and </a:t>
            </a:r>
            <a:r>
              <a:rPr lang="da-DK" dirty="0" err="1"/>
              <a:t>fun</a:t>
            </a:r>
            <a:r>
              <a:rPr lang="da-DK" dirty="0"/>
              <a:t> for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family</a:t>
            </a:r>
            <a:r>
              <a:rPr lang="da-DK" dirty="0"/>
              <a:t>!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19" y="1015464"/>
            <a:ext cx="5499383" cy="3518081"/>
          </a:xfrm>
          <a:prstGeom prst="rect">
            <a:avLst/>
          </a:prstGeom>
          <a:effectLst>
            <a:outerShdw blurRad="50800" dist="63500" dir="17220000" algn="ctr" rotWithShape="0">
              <a:schemeClr val="bg1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004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Benefits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Great separation in workflow</a:t>
            </a:r>
          </a:p>
          <a:p>
            <a:pPr lvl="1"/>
            <a:r>
              <a:rPr lang="da-DK" dirty="0"/>
              <a:t>One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on viewmodel </a:t>
            </a:r>
            <a:r>
              <a:rPr lang="da-DK" dirty="0" err="1"/>
              <a:t>logic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on UI</a:t>
            </a:r>
          </a:p>
          <a:p>
            <a:r>
              <a:rPr lang="da-DK" dirty="0"/>
              <a:t>Great separation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windows</a:t>
            </a:r>
            <a:endParaRPr lang="da-DK" dirty="0"/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delegate</a:t>
            </a:r>
            <a:r>
              <a:rPr lang="da-DK" dirty="0"/>
              <a:t> </a:t>
            </a:r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windows</a:t>
            </a:r>
            <a:r>
              <a:rPr lang="da-DK" dirty="0"/>
              <a:t> to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members</a:t>
            </a:r>
            <a:endParaRPr lang="da-DK" dirty="0"/>
          </a:p>
          <a:p>
            <a:r>
              <a:rPr lang="da-DK" dirty="0" err="1"/>
              <a:t>Testability</a:t>
            </a:r>
            <a:endParaRPr lang="da-DK" dirty="0"/>
          </a:p>
          <a:p>
            <a:pPr lvl="1"/>
            <a:r>
              <a:rPr lang="da-DK" dirty="0"/>
              <a:t>Integration tests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5" y="527741"/>
            <a:ext cx="1909877" cy="1660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59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438150"/>
            <a:ext cx="44672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locatiles</a:t>
            </a:r>
            <a:r>
              <a:rPr lang="da-DK" dirty="0"/>
              <a:t>?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91" y="3316288"/>
            <a:ext cx="4343609" cy="3541712"/>
          </a:xfrm>
        </p:spPr>
      </p:pic>
      <p:sp>
        <p:nvSpPr>
          <p:cNvPr id="7" name="Tekstfelt 6"/>
          <p:cNvSpPr txBox="1"/>
          <p:nvPr/>
        </p:nvSpPr>
        <p:spPr>
          <a:xfrm>
            <a:off x="1141413" y="2152689"/>
            <a:ext cx="838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 </a:t>
            </a:r>
            <a:r>
              <a:rPr lang="da-DK" dirty="0" err="1"/>
              <a:t>customer</a:t>
            </a:r>
            <a:r>
              <a:rPr lang="da-DK" dirty="0"/>
              <a:t> in a store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locate</a:t>
            </a:r>
            <a:r>
              <a:rPr lang="da-DK" dirty="0"/>
              <a:t> items </a:t>
            </a:r>
            <a:r>
              <a:rPr lang="da-DK" dirty="0" err="1"/>
              <a:t>easily</a:t>
            </a:r>
            <a:r>
              <a:rPr lang="da-DK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Locatiles</a:t>
            </a:r>
            <a:r>
              <a:rPr lang="da-DK" dirty="0"/>
              <a:t> provides a solution to </a:t>
            </a:r>
            <a:r>
              <a:rPr lang="da-DK" dirty="0" err="1"/>
              <a:t>this</a:t>
            </a:r>
            <a:r>
              <a:rPr lang="da-DK" dirty="0"/>
              <a:t> problem!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22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ladsholder til indho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74" y="1873771"/>
            <a:ext cx="5171482" cy="32838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locatiles</a:t>
            </a:r>
            <a:r>
              <a:rPr lang="da-DK" dirty="0"/>
              <a:t>?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Web App</a:t>
            </a:r>
          </a:p>
          <a:p>
            <a:r>
              <a:rPr lang="en-US" dirty="0"/>
              <a:t>Administrative Desktop Application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872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14" name="Pladsholder til indhold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6110" y="2816213"/>
            <a:ext cx="4619266" cy="7714177"/>
          </a:xfrm>
        </p:spPr>
      </p:pic>
    </p:spTree>
    <p:extLst>
      <p:ext uri="{BB962C8B-B14F-4D97-AF65-F5344CB8AC3E}">
        <p14:creationId xmlns:p14="http://schemas.microsoft.com/office/powerpoint/2010/main" val="32236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82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3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71" y="939831"/>
            <a:ext cx="3520827" cy="50016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mvvm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13374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ViewModels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90" y="1900318"/>
            <a:ext cx="8727244" cy="45850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44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bindings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53" y="853399"/>
            <a:ext cx="7832756" cy="52734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99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difficulties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70" y="965759"/>
            <a:ext cx="6634526" cy="517268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2" y="3552100"/>
            <a:ext cx="6030531" cy="3015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3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Difficulties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29" y="618518"/>
            <a:ext cx="7410450" cy="5762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57" y="4791918"/>
            <a:ext cx="8889539" cy="12716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86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Slipstrø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172</TotalTime>
  <Words>84</Words>
  <Application>Microsoft Office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Kredsløb</vt:lpstr>
      <vt:lpstr>PowerPoint-præsentation</vt:lpstr>
      <vt:lpstr>What is locatiles?</vt:lpstr>
      <vt:lpstr>What is locatiles?</vt:lpstr>
      <vt:lpstr>Demonstration</vt:lpstr>
      <vt:lpstr>mvvm</vt:lpstr>
      <vt:lpstr>ViewModels</vt:lpstr>
      <vt:lpstr>bindings</vt:lpstr>
      <vt:lpstr>difficulties</vt:lpstr>
      <vt:lpstr>Difficulties</vt:lpstr>
      <vt:lpstr>Benefits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Locatiles</dc:title>
  <dc:creator>Kasper Rieder</dc:creator>
  <cp:lastModifiedBy>Kasper Rieder</cp:lastModifiedBy>
  <cp:revision>46</cp:revision>
  <dcterms:created xsi:type="dcterms:W3CDTF">2016-10-25T08:22:17Z</dcterms:created>
  <dcterms:modified xsi:type="dcterms:W3CDTF">2016-10-25T11:15:03Z</dcterms:modified>
</cp:coreProperties>
</file>