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32"/>
    <a:srgbClr val="FFC850"/>
    <a:srgbClr val="FF3C3C"/>
    <a:srgbClr val="FF3232"/>
    <a:srgbClr val="23A555"/>
    <a:srgbClr val="2D73D7"/>
    <a:srgbClr val="286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71A970-B2B6-B1C9-8E47-31C972A2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B2BEA3-02D3-769A-A393-E653E41F7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CAAA50-32AF-12CB-E892-39C11C2B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CDD7F8-C0B1-2D7E-34FD-2AD6F33F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E5EC84-FA06-07D0-2802-1E6DA177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59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5378E-9326-3264-AE5D-F6A8FAC0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02FBF3-1D2F-E15A-0243-2BD34C2A4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9C29FD-2AB5-001E-45D4-9CD15B06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05F342-762C-2E7F-B27B-7E1ED582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0E9ADC-5666-9225-EBBF-20DEC1B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2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6C78CEC-E3F9-1985-10AF-64D7678F1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E545F2-E6AA-9305-BE0B-EF59D011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CFAEFD-788D-598E-51D0-A470BFA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51BAE7-3AC0-DA9D-9420-22EB89FB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0EFA66-534F-5852-1CD3-5895655C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0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7488B7-2469-7EDA-BC92-A65EAF01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489BDC-1540-40A1-C4AD-F4B4F42C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E28CF4-1F8F-860E-C784-60075CB2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AB63CB-365E-0DBF-B474-CD902164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1DD895-0C60-BD0E-4A7B-0368A2B0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1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908F20-66E9-97DC-1A8C-48C710EC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2FD4EC-A883-A1F5-ED8D-26681653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D1DC3A-56F3-0908-32F1-2FA4932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6E5C85-B73F-2A67-C5F2-5D8BA095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620C48-6A76-5E1C-2644-B7439D06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78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23A932-952F-484D-EA5C-9AB57768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3CFE02-9577-6CC8-AF64-F225EB6C6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446FB5-064B-51F4-9092-0B11B41D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84310E-D154-BEE0-652B-8A0A03BC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C37F50-9DD7-7DEE-9638-41351435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8DC0DC-40D0-0212-F9E8-78BE4FB8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77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140919-5ABA-E5C0-C962-032042BB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0C9B17-5E71-DCD5-2187-CF797FC6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FCC0D0-F548-DEBC-3187-EAA3C10DD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7A7273D-41E7-294E-D346-26751B19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8FA713F-029E-6B31-5BB8-27BB0127A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08333A5-886E-8D03-E910-64EEAAAE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96E761C-4F59-C842-EAE2-918A99E7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6703888-83B0-341F-D34B-960AC680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1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30DE25-4AB7-A091-F8BF-3E44C7C8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24C5898-2C93-B4B8-DDF4-8C277680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F6DFD0-6992-5CF8-7455-98D4C89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B155809-69C9-9CE3-4FE0-E76056B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81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FA39DA7-E5C7-0C3C-A008-787D3AA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3B45EEB-105B-E68C-FDE6-F17321FD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F25FE46-3956-ABE7-AF69-EF615A3D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7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A3CA61-FCA3-A084-C012-F9D367D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43A5A8-A3D0-01C9-0B03-64E6B4CD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306A80-756E-955D-EDB1-68F29BF8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C4320C-76F0-AB40-24D1-0E6C38EF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C0DAE9-2845-AD46-11FB-8AD1447E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B17F08-1B5A-9985-01B5-E86D9417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BB302C-94C5-F074-D5BC-A95A4D82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B53256D-276D-21AD-8841-903A9A0E3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130B071-13CD-DDA9-FBDF-C24719D4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A912FA-B03F-DFAA-E3AC-FE74AA79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4A4985-32D3-FE83-1622-63CC3A36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17B8A5-36E3-7CED-30AC-18F52A03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5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49B2C37-5F2B-BF02-74FB-68EC4EC3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695026-161F-3E65-B5BA-E5BFDCC7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DF85B2-D0E5-0979-2C74-C0FB39B39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8EED-2CCC-4328-B1FC-206EAAA095FC}" type="datetimeFigureOut">
              <a:rPr lang="he-IL" smtClean="0"/>
              <a:t>כ"ג/שבט/תשפ"ג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74D471-DEE1-D97E-F32C-6F49027D4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9EBA22-8300-E3B5-21D8-7F8BF1273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6A1F-8131-4A36-9486-3271C8ECD7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9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AD261901-4C22-2E9E-4793-36FDF60B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5733" y="517577"/>
            <a:ext cx="5220000" cy="5220000"/>
            <a:chOff x="575733" y="517577"/>
            <a:chExt cx="5220000" cy="5220000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2321981A-E210-6F64-1EA5-7181823E9D7F}"/>
                </a:ext>
              </a:extLst>
            </p:cNvPr>
            <p:cNvSpPr/>
            <p:nvPr/>
          </p:nvSpPr>
          <p:spPr>
            <a:xfrm>
              <a:off x="575733" y="517577"/>
              <a:ext cx="2520000" cy="2520000"/>
            </a:xfrm>
            <a:prstGeom prst="roundRect">
              <a:avLst>
                <a:gd name="adj" fmla="val 7260"/>
              </a:avLst>
            </a:prstGeom>
            <a:solidFill>
              <a:srgbClr val="2D7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F3D76E4C-1AA1-1E3F-D8BB-3006A88345A3}"/>
                </a:ext>
              </a:extLst>
            </p:cNvPr>
            <p:cNvSpPr/>
            <p:nvPr/>
          </p:nvSpPr>
          <p:spPr>
            <a:xfrm>
              <a:off x="3275733" y="517577"/>
              <a:ext cx="2520000" cy="2520000"/>
            </a:xfrm>
            <a:prstGeom prst="roundRect">
              <a:avLst>
                <a:gd name="adj" fmla="val 7260"/>
              </a:avLst>
            </a:prstGeom>
            <a:solidFill>
              <a:srgbClr val="23A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109F1FF6-B682-3966-E695-02BF22D03EC4}"/>
                </a:ext>
              </a:extLst>
            </p:cNvPr>
            <p:cNvSpPr/>
            <p:nvPr/>
          </p:nvSpPr>
          <p:spPr>
            <a:xfrm>
              <a:off x="3275733" y="3217577"/>
              <a:ext cx="2520000" cy="2520000"/>
            </a:xfrm>
            <a:prstGeom prst="roundRect">
              <a:avLst>
                <a:gd name="adj" fmla="val 7260"/>
              </a:avLst>
            </a:prstGeom>
            <a:solidFill>
              <a:srgbClr val="FF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ECEAC307-9771-824C-78A8-BDFA252093FD}"/>
                </a:ext>
              </a:extLst>
            </p:cNvPr>
            <p:cNvSpPr/>
            <p:nvPr/>
          </p:nvSpPr>
          <p:spPr>
            <a:xfrm>
              <a:off x="575733" y="3217577"/>
              <a:ext cx="2520000" cy="1170000"/>
            </a:xfrm>
            <a:prstGeom prst="roundRect">
              <a:avLst>
                <a:gd name="adj" fmla="val 7260"/>
              </a:avLst>
            </a:prstGeom>
            <a:solidFill>
              <a:srgbClr val="FF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462B243B-AC6C-24DA-5AF6-B215C32007FF}"/>
                </a:ext>
              </a:extLst>
            </p:cNvPr>
            <p:cNvSpPr/>
            <p:nvPr/>
          </p:nvSpPr>
          <p:spPr>
            <a:xfrm>
              <a:off x="575733" y="4567577"/>
              <a:ext cx="2520000" cy="1170000"/>
            </a:xfrm>
            <a:prstGeom prst="roundRect">
              <a:avLst>
                <a:gd name="adj" fmla="val 7260"/>
              </a:avLst>
            </a:prstGeom>
            <a:solidFill>
              <a:srgbClr val="FF8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797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1DBC1CEA-1CFC-21A1-9BB3-A9779DEDB507}"/>
              </a:ext>
            </a:extLst>
          </p:cNvPr>
          <p:cNvGrpSpPr/>
          <p:nvPr/>
        </p:nvGrpSpPr>
        <p:grpSpPr>
          <a:xfrm>
            <a:off x="334756" y="542778"/>
            <a:ext cx="10800000" cy="2160000"/>
            <a:chOff x="696000" y="2349000"/>
            <a:chExt cx="10800000" cy="2160000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5BB058D7-CA05-6B86-3B7F-1981D136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6000" y="2349000"/>
              <a:ext cx="1080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32250169-09AF-F17B-2420-99267AAA8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30032" y="2529000"/>
              <a:ext cx="10531936" cy="1800000"/>
              <a:chOff x="575733" y="517577"/>
              <a:chExt cx="10531936" cy="1800000"/>
            </a:xfrm>
          </p:grpSpPr>
          <p:grpSp>
            <p:nvGrpSpPr>
              <p:cNvPr id="3" name="קבוצה 2">
                <a:extLst>
                  <a:ext uri="{FF2B5EF4-FFF2-40B4-BE49-F238E27FC236}">
                    <a16:creationId xmlns:a16="http://schemas.microsoft.com/office/drawing/2014/main" id="{DD335517-B394-E23B-92FF-09BAB4828D4B}"/>
                  </a:ext>
                </a:extLst>
              </p:cNvPr>
              <p:cNvGrpSpPr/>
              <p:nvPr/>
            </p:nvGrpSpPr>
            <p:grpSpPr>
              <a:xfrm>
                <a:off x="575733" y="517577"/>
                <a:ext cx="1800000" cy="1800000"/>
                <a:chOff x="575733" y="517577"/>
                <a:chExt cx="5220000" cy="5220000"/>
              </a:xfrm>
            </p:grpSpPr>
            <p:sp>
              <p:nvSpPr>
                <p:cNvPr id="5" name="מלבן: פינות מעוגלות 4">
                  <a:extLst>
                    <a:ext uri="{FF2B5EF4-FFF2-40B4-BE49-F238E27FC236}">
                      <a16:creationId xmlns:a16="http://schemas.microsoft.com/office/drawing/2014/main" id="{AA16FD6D-9341-F8A8-D360-1A14AD6BBCF4}"/>
                    </a:ext>
                  </a:extLst>
                </p:cNvPr>
                <p:cNvSpPr/>
                <p:nvPr/>
              </p:nvSpPr>
              <p:spPr>
                <a:xfrm>
                  <a:off x="575733" y="517577"/>
                  <a:ext cx="2520000" cy="2520000"/>
                </a:xfrm>
                <a:prstGeom prst="roundRect">
                  <a:avLst>
                    <a:gd name="adj" fmla="val 7260"/>
                  </a:avLst>
                </a:prstGeom>
                <a:solidFill>
                  <a:srgbClr val="2D7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מלבן: פינות מעוגלות 5">
                  <a:extLst>
                    <a:ext uri="{FF2B5EF4-FFF2-40B4-BE49-F238E27FC236}">
                      <a16:creationId xmlns:a16="http://schemas.microsoft.com/office/drawing/2014/main" id="{2AE319C2-E938-9DA0-8D47-B40F472A9809}"/>
                    </a:ext>
                  </a:extLst>
                </p:cNvPr>
                <p:cNvSpPr/>
                <p:nvPr/>
              </p:nvSpPr>
              <p:spPr>
                <a:xfrm>
                  <a:off x="3275733" y="517577"/>
                  <a:ext cx="2520000" cy="2520000"/>
                </a:xfrm>
                <a:prstGeom prst="roundRect">
                  <a:avLst>
                    <a:gd name="adj" fmla="val 7260"/>
                  </a:avLst>
                </a:prstGeom>
                <a:solidFill>
                  <a:srgbClr val="23A5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" name="מלבן: פינות מעוגלות 6">
                  <a:extLst>
                    <a:ext uri="{FF2B5EF4-FFF2-40B4-BE49-F238E27FC236}">
                      <a16:creationId xmlns:a16="http://schemas.microsoft.com/office/drawing/2014/main" id="{F9560F8E-4624-8E45-D06F-D62F66B5FE5A}"/>
                    </a:ext>
                  </a:extLst>
                </p:cNvPr>
                <p:cNvSpPr/>
                <p:nvPr/>
              </p:nvSpPr>
              <p:spPr>
                <a:xfrm>
                  <a:off x="3275733" y="3217577"/>
                  <a:ext cx="2520000" cy="2520000"/>
                </a:xfrm>
                <a:prstGeom prst="roundRect">
                  <a:avLst>
                    <a:gd name="adj" fmla="val 7260"/>
                  </a:avLst>
                </a:prstGeom>
                <a:solidFill>
                  <a:srgbClr val="FF3C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" name="מלבן: פינות מעוגלות 7">
                  <a:extLst>
                    <a:ext uri="{FF2B5EF4-FFF2-40B4-BE49-F238E27FC236}">
                      <a16:creationId xmlns:a16="http://schemas.microsoft.com/office/drawing/2014/main" id="{6D2DD44D-DEE5-4C96-2904-1791EA2947B7}"/>
                    </a:ext>
                  </a:extLst>
                </p:cNvPr>
                <p:cNvSpPr/>
                <p:nvPr/>
              </p:nvSpPr>
              <p:spPr>
                <a:xfrm>
                  <a:off x="575733" y="3217577"/>
                  <a:ext cx="2520000" cy="1170000"/>
                </a:xfrm>
                <a:prstGeom prst="roundRect">
                  <a:avLst>
                    <a:gd name="adj" fmla="val 7260"/>
                  </a:avLst>
                </a:prstGeom>
                <a:solidFill>
                  <a:srgbClr val="FFC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" name="מלבן: פינות מעוגלות 8">
                  <a:extLst>
                    <a:ext uri="{FF2B5EF4-FFF2-40B4-BE49-F238E27FC236}">
                      <a16:creationId xmlns:a16="http://schemas.microsoft.com/office/drawing/2014/main" id="{F603D8D5-9537-B0CD-6559-8A4627444D86}"/>
                    </a:ext>
                  </a:extLst>
                </p:cNvPr>
                <p:cNvSpPr/>
                <p:nvPr/>
              </p:nvSpPr>
              <p:spPr>
                <a:xfrm>
                  <a:off x="575733" y="4567577"/>
                  <a:ext cx="2520000" cy="1170000"/>
                </a:xfrm>
                <a:prstGeom prst="roundRect">
                  <a:avLst>
                    <a:gd name="adj" fmla="val 7260"/>
                  </a:avLst>
                </a:prstGeom>
                <a:solidFill>
                  <a:srgbClr val="FF87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7ECC2233-E638-5910-D2C4-FA54F8B25374}"/>
                  </a:ext>
                </a:extLst>
              </p:cNvPr>
              <p:cNvSpPr txBox="1"/>
              <p:nvPr/>
            </p:nvSpPr>
            <p:spPr>
              <a:xfrm>
                <a:off x="2573268" y="725336"/>
                <a:ext cx="8534401" cy="14465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8800" dirty="0">
                    <a:latin typeface="Titan One" panose="02000000000000000000" pitchFamily="2" charset="0"/>
                    <a:cs typeface="Alef" panose="00000500000000000000" pitchFamily="2" charset="-79"/>
                  </a:rPr>
                  <a:t>PuppetBlocks</a:t>
                </a:r>
                <a:endParaRPr lang="he-IL" sz="8800" dirty="0">
                  <a:latin typeface="Titan One" panose="02000000000000000000" pitchFamily="2" charset="0"/>
                  <a:cs typeface="Alef" panose="00000500000000000000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29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201C7C3-F1BB-C2CA-1219-E1A949DC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00" y="381600"/>
            <a:ext cx="12193200" cy="609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98BBBB31-B558-8E3A-81EC-0F30E683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032" y="2529000"/>
            <a:ext cx="10531936" cy="1800000"/>
            <a:chOff x="575733" y="517577"/>
            <a:chExt cx="10531936" cy="1800000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B0A513BF-43F6-2CE0-1BCA-BF8FB258D306}"/>
                </a:ext>
              </a:extLst>
            </p:cNvPr>
            <p:cNvGrpSpPr/>
            <p:nvPr/>
          </p:nvGrpSpPr>
          <p:grpSpPr>
            <a:xfrm>
              <a:off x="575733" y="517577"/>
              <a:ext cx="1800000" cy="1800000"/>
              <a:chOff x="575733" y="517577"/>
              <a:chExt cx="5220000" cy="5220000"/>
            </a:xfrm>
          </p:grpSpPr>
          <p:sp>
            <p:nvSpPr>
              <p:cNvPr id="7" name="מלבן: פינות מעוגלות 6">
                <a:extLst>
                  <a:ext uri="{FF2B5EF4-FFF2-40B4-BE49-F238E27FC236}">
                    <a16:creationId xmlns:a16="http://schemas.microsoft.com/office/drawing/2014/main" id="{26B36AA0-B71C-7C38-0B49-7123E8008142}"/>
                  </a:ext>
                </a:extLst>
              </p:cNvPr>
              <p:cNvSpPr/>
              <p:nvPr/>
            </p:nvSpPr>
            <p:spPr>
              <a:xfrm>
                <a:off x="575733" y="517577"/>
                <a:ext cx="2520000" cy="2520000"/>
              </a:xfrm>
              <a:prstGeom prst="roundRect">
                <a:avLst>
                  <a:gd name="adj" fmla="val 7260"/>
                </a:avLst>
              </a:prstGeom>
              <a:solidFill>
                <a:srgbClr val="2D73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id="{13E0625C-EAE4-FC68-2C8B-52B99B54AB3E}"/>
                  </a:ext>
                </a:extLst>
              </p:cNvPr>
              <p:cNvSpPr/>
              <p:nvPr/>
            </p:nvSpPr>
            <p:spPr>
              <a:xfrm>
                <a:off x="3275733" y="517577"/>
                <a:ext cx="2520000" cy="2520000"/>
              </a:xfrm>
              <a:prstGeom prst="roundRect">
                <a:avLst>
                  <a:gd name="adj" fmla="val 7260"/>
                </a:avLst>
              </a:prstGeom>
              <a:solidFill>
                <a:srgbClr val="23A5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מלבן: פינות מעוגלות 8">
                <a:extLst>
                  <a:ext uri="{FF2B5EF4-FFF2-40B4-BE49-F238E27FC236}">
                    <a16:creationId xmlns:a16="http://schemas.microsoft.com/office/drawing/2014/main" id="{8DCF4262-8F66-C9C5-80C5-D9F793A1CB6E}"/>
                  </a:ext>
                </a:extLst>
              </p:cNvPr>
              <p:cNvSpPr/>
              <p:nvPr/>
            </p:nvSpPr>
            <p:spPr>
              <a:xfrm>
                <a:off x="3275733" y="3217577"/>
                <a:ext cx="2520000" cy="2520000"/>
              </a:xfrm>
              <a:prstGeom prst="roundRect">
                <a:avLst>
                  <a:gd name="adj" fmla="val 7260"/>
                </a:avLst>
              </a:prstGeom>
              <a:solidFill>
                <a:srgbClr val="FF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מלבן: פינות מעוגלות 9">
                <a:extLst>
                  <a:ext uri="{FF2B5EF4-FFF2-40B4-BE49-F238E27FC236}">
                    <a16:creationId xmlns:a16="http://schemas.microsoft.com/office/drawing/2014/main" id="{83F4BAE7-17D5-1707-6451-FFE83868D2E5}"/>
                  </a:ext>
                </a:extLst>
              </p:cNvPr>
              <p:cNvSpPr/>
              <p:nvPr/>
            </p:nvSpPr>
            <p:spPr>
              <a:xfrm>
                <a:off x="575733" y="3217577"/>
                <a:ext cx="2520000" cy="1170000"/>
              </a:xfrm>
              <a:prstGeom prst="roundRect">
                <a:avLst>
                  <a:gd name="adj" fmla="val 7260"/>
                </a:avLst>
              </a:prstGeom>
              <a:solidFill>
                <a:srgbClr val="FFC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מלבן: פינות מעוגלות 10">
                <a:extLst>
                  <a:ext uri="{FF2B5EF4-FFF2-40B4-BE49-F238E27FC236}">
                    <a16:creationId xmlns:a16="http://schemas.microsoft.com/office/drawing/2014/main" id="{70E52967-5FED-0E5E-5ACE-E9D84B4ECC0A}"/>
                  </a:ext>
                </a:extLst>
              </p:cNvPr>
              <p:cNvSpPr/>
              <p:nvPr/>
            </p:nvSpPr>
            <p:spPr>
              <a:xfrm>
                <a:off x="575733" y="4567577"/>
                <a:ext cx="2520000" cy="1170000"/>
              </a:xfrm>
              <a:prstGeom prst="roundRect">
                <a:avLst>
                  <a:gd name="adj" fmla="val 7260"/>
                </a:avLst>
              </a:prstGeom>
              <a:solidFill>
                <a:srgbClr val="FF8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69E6ABA4-0566-533E-884F-98F8ACE25FB8}"/>
                </a:ext>
              </a:extLst>
            </p:cNvPr>
            <p:cNvSpPr txBox="1"/>
            <p:nvPr/>
          </p:nvSpPr>
          <p:spPr>
            <a:xfrm>
              <a:off x="2573268" y="725336"/>
              <a:ext cx="8534401" cy="14465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8800" dirty="0">
                  <a:latin typeface="Titan One" panose="02000000000000000000" pitchFamily="2" charset="0"/>
                  <a:cs typeface="Alef" panose="00000500000000000000" pitchFamily="2" charset="-79"/>
                </a:rPr>
                <a:t>PuppetBlocks</a:t>
              </a:r>
              <a:endParaRPr lang="he-IL" sz="8800" dirty="0">
                <a:latin typeface="Titan One" panose="02000000000000000000" pitchFamily="2" charset="0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0782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מסך רחב</PresentationFormat>
  <Paragraphs>2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Titan One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Rami</dc:creator>
  <cp:lastModifiedBy>Rami</cp:lastModifiedBy>
  <cp:revision>5</cp:revision>
  <dcterms:created xsi:type="dcterms:W3CDTF">2023-02-14T20:20:28Z</dcterms:created>
  <dcterms:modified xsi:type="dcterms:W3CDTF">2023-02-14T20:48:54Z</dcterms:modified>
</cp:coreProperties>
</file>