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5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4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2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1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9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CB44-95AC-497F-B5BF-66C3AA04DAC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B67D-D8CE-4917-A523-506A11921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DC55-1646-4D0A-B0F9-208DA1F57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PASSWORD VALIDATION</a:t>
            </a:r>
          </a:p>
        </p:txBody>
      </p:sp>
    </p:spTree>
    <p:extLst>
      <p:ext uri="{BB962C8B-B14F-4D97-AF65-F5344CB8AC3E}">
        <p14:creationId xmlns:p14="http://schemas.microsoft.com/office/powerpoint/2010/main" val="34125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EA24-5585-4C18-813D-0672C7C1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Junit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838D9-9BB7-4C04-866B-CAE338E4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1791479"/>
            <a:ext cx="9963150" cy="3704252"/>
          </a:xfrm>
        </p:spPr>
      </p:pic>
    </p:spTree>
    <p:extLst>
      <p:ext uri="{BB962C8B-B14F-4D97-AF65-F5344CB8AC3E}">
        <p14:creationId xmlns:p14="http://schemas.microsoft.com/office/powerpoint/2010/main" val="126093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15EAB-FD8B-4DD1-9879-233B6667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933061"/>
            <a:ext cx="10179698" cy="54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B4E-4485-40E7-AD83-8811E580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Scenario</a:t>
            </a:r>
            <a:br>
              <a:rPr lang="en-GB" dirty="0"/>
            </a:br>
            <a:r>
              <a:rPr lang="en-GB" sz="2800" dirty="0">
                <a:latin typeface="+mn-lt"/>
              </a:rPr>
              <a:t>JUnit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B9EC5-2C99-47B1-8346-C764BA23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61731"/>
            <a:ext cx="10515599" cy="5031144"/>
          </a:xfrm>
        </p:spPr>
      </p:pic>
    </p:spTree>
    <p:extLst>
      <p:ext uri="{BB962C8B-B14F-4D97-AF65-F5344CB8AC3E}">
        <p14:creationId xmlns:p14="http://schemas.microsoft.com/office/powerpoint/2010/main" val="48048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778E-3CC2-4115-84CF-61B74DEB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JUnit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EF25-A4E4-4F37-9560-ED588E8C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1" y="1492899"/>
            <a:ext cx="10095723" cy="4432040"/>
          </a:xfrm>
        </p:spPr>
      </p:pic>
    </p:spTree>
    <p:extLst>
      <p:ext uri="{BB962C8B-B14F-4D97-AF65-F5344CB8AC3E}">
        <p14:creationId xmlns:p14="http://schemas.microsoft.com/office/powerpoint/2010/main" val="85146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406A-0E9A-4227-A1EA-711E422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2A52-C17E-4AC2-B59B-9D921D7C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Proposed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Design- Flow Diagram, 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Negative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Positive Scenario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5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0F22-38CC-4F12-ABB0-A1157F0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CBE8-9600-48E9-B75A-2454A82B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can be implemented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en-GB" dirty="0"/>
              <a:t>Depends on Selenium Webdriver   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57188"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en-GB" dirty="0"/>
              <a:t>JUnit Testing</a:t>
            </a:r>
          </a:p>
          <a:p>
            <a:endParaRPr lang="en-GB" dirty="0"/>
          </a:p>
        </p:txBody>
      </p:sp>
      <p:pic>
        <p:nvPicPr>
          <p:cNvPr id="4" name="Picture 3" descr="camo.githubusercontent.com/74ed64243ba05754329b...">
            <a:extLst>
              <a:ext uri="{FF2B5EF4-FFF2-40B4-BE49-F238E27FC236}">
                <a16:creationId xmlns:a16="http://schemas.microsoft.com/office/drawing/2014/main" id="{783E986A-742C-4018-A1C7-A45C337E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56" y="1405845"/>
            <a:ext cx="1678413" cy="14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igrating From JUnit 4 to JUnit 5: A Definitive Guide | Code With Arho">
            <a:extLst>
              <a:ext uri="{FF2B5EF4-FFF2-40B4-BE49-F238E27FC236}">
                <a16:creationId xmlns:a16="http://schemas.microsoft.com/office/drawing/2014/main" id="{23F494E0-D1EF-4941-879A-23B228EA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89" y="37196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EEE-DC07-4C57-8F63-D163322D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Design- Flow Diagram for Validation Check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7C860-8775-4448-AE88-F1A207B4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45" y="1530219"/>
            <a:ext cx="9645255" cy="45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0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63F2-3FAC-4034-BF04-0AA6819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99469" cy="714738"/>
          </a:xfrm>
        </p:spPr>
        <p:txBody>
          <a:bodyPr/>
          <a:lstStyle/>
          <a:p>
            <a:r>
              <a:rPr lang="en-GB" dirty="0"/>
              <a:t>Block Diagram- Business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AD572-9E1B-4BF1-888E-51D1E6BD3F1A}"/>
              </a:ext>
            </a:extLst>
          </p:cNvPr>
          <p:cNvSpPr/>
          <p:nvPr/>
        </p:nvSpPr>
        <p:spPr>
          <a:xfrm>
            <a:off x="4625788" y="1312433"/>
            <a:ext cx="2194560" cy="57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6E562-5476-4A51-9668-44182898FD94}"/>
              </a:ext>
            </a:extLst>
          </p:cNvPr>
          <p:cNvSpPr/>
          <p:nvPr/>
        </p:nvSpPr>
        <p:spPr>
          <a:xfrm>
            <a:off x="1101632" y="2205359"/>
            <a:ext cx="1777116" cy="79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Java/.NET/JavaScript/TypeScript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595F3-3B6F-4F60-BE06-F5345C98C98E}"/>
              </a:ext>
            </a:extLst>
          </p:cNvPr>
          <p:cNvSpPr/>
          <p:nvPr/>
        </p:nvSpPr>
        <p:spPr>
          <a:xfrm>
            <a:off x="4147392" y="2253630"/>
            <a:ext cx="328108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Layer</a:t>
            </a:r>
          </a:p>
          <a:p>
            <a:pPr algn="ctr"/>
            <a:r>
              <a:rPr lang="en-GB" dirty="0"/>
              <a:t>Functionality Check( Actions, Verification and Rules)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34AC4-79A4-47D9-8210-4C2A6C904F20}"/>
              </a:ext>
            </a:extLst>
          </p:cNvPr>
          <p:cNvSpPr/>
          <p:nvPr/>
        </p:nvSpPr>
        <p:spPr>
          <a:xfrm>
            <a:off x="8772093" y="1097539"/>
            <a:ext cx="2194560" cy="47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BDD</a:t>
            </a:r>
          </a:p>
          <a:p>
            <a:pPr algn="ctr"/>
            <a:r>
              <a:rPr lang="en-GB" dirty="0"/>
              <a:t>Selenium/Cucumber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42954-1D20-4019-BC54-12F15455DF5D}"/>
              </a:ext>
            </a:extLst>
          </p:cNvPr>
          <p:cNvSpPr/>
          <p:nvPr/>
        </p:nvSpPr>
        <p:spPr>
          <a:xfrm>
            <a:off x="8772092" y="1683571"/>
            <a:ext cx="2194559" cy="57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Junit4 or TestNG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17F34-BFC0-4D31-9DEA-C80C28ACAF65}"/>
              </a:ext>
            </a:extLst>
          </p:cNvPr>
          <p:cNvSpPr/>
          <p:nvPr/>
        </p:nvSpPr>
        <p:spPr>
          <a:xfrm>
            <a:off x="2085961" y="3593054"/>
            <a:ext cx="1996566" cy="458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POM(Page object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2EEE2-46BA-45E8-AD1E-F0B29C13E9EA}"/>
              </a:ext>
            </a:extLst>
          </p:cNvPr>
          <p:cNvSpPr/>
          <p:nvPr/>
        </p:nvSpPr>
        <p:spPr>
          <a:xfrm>
            <a:off x="4851699" y="3558553"/>
            <a:ext cx="1764254" cy="493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18219-FC5E-418E-941C-D88DB7C39E72}"/>
              </a:ext>
            </a:extLst>
          </p:cNvPr>
          <p:cNvSpPr/>
          <p:nvPr/>
        </p:nvSpPr>
        <p:spPr>
          <a:xfrm>
            <a:off x="7541111" y="3593054"/>
            <a:ext cx="1667435" cy="458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0C9AC-BD19-4EEC-8B00-F38246DFE688}"/>
              </a:ext>
            </a:extLst>
          </p:cNvPr>
          <p:cNvSpPr/>
          <p:nvPr/>
        </p:nvSpPr>
        <p:spPr>
          <a:xfrm>
            <a:off x="1361261" y="4574347"/>
            <a:ext cx="2677758" cy="4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Common API to interact with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E8259-557E-415A-BE71-B0BD7FF4BFF7}"/>
              </a:ext>
            </a:extLst>
          </p:cNvPr>
          <p:cNvSpPr/>
          <p:nvPr/>
        </p:nvSpPr>
        <p:spPr>
          <a:xfrm>
            <a:off x="774494" y="5245694"/>
            <a:ext cx="4415815" cy="8713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20F9B-FAF8-4F61-B641-FBA3B5C51A93}"/>
              </a:ext>
            </a:extLst>
          </p:cNvPr>
          <p:cNvSpPr/>
          <p:nvPr/>
        </p:nvSpPr>
        <p:spPr>
          <a:xfrm>
            <a:off x="9466729" y="4550485"/>
            <a:ext cx="1624405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Helper Classes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AAA81-B535-4A86-8366-ECBE11FB9F04}"/>
              </a:ext>
            </a:extLst>
          </p:cNvPr>
          <p:cNvSpPr/>
          <p:nvPr/>
        </p:nvSpPr>
        <p:spPr>
          <a:xfrm>
            <a:off x="9466729" y="5033062"/>
            <a:ext cx="1950777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Loggers/ Handlers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AB368-15D6-4A7C-982E-1E2A23DA15CC}"/>
              </a:ext>
            </a:extLst>
          </p:cNvPr>
          <p:cNvSpPr/>
          <p:nvPr/>
        </p:nvSpPr>
        <p:spPr>
          <a:xfrm>
            <a:off x="9466729" y="5552225"/>
            <a:ext cx="2019877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 Generator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C8E96-B605-4FEB-A328-4C5ECFF02FC5}"/>
              </a:ext>
            </a:extLst>
          </p:cNvPr>
          <p:cNvSpPr/>
          <p:nvPr/>
        </p:nvSpPr>
        <p:spPr>
          <a:xfrm>
            <a:off x="9466729" y="6096649"/>
            <a:ext cx="2019877" cy="55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Webservice Utilities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2BBEEB-7668-4EE9-9817-A8361382B689}"/>
              </a:ext>
            </a:extLst>
          </p:cNvPr>
          <p:cNvSpPr/>
          <p:nvPr/>
        </p:nvSpPr>
        <p:spPr>
          <a:xfrm>
            <a:off x="905692" y="5561062"/>
            <a:ext cx="1316022" cy="3173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83AB36-E4CA-40A5-9745-0CB2E403C697}"/>
              </a:ext>
            </a:extLst>
          </p:cNvPr>
          <p:cNvSpPr/>
          <p:nvPr/>
        </p:nvSpPr>
        <p:spPr>
          <a:xfrm>
            <a:off x="2407731" y="5552225"/>
            <a:ext cx="1415332" cy="3173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Webservices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C56AC6-2683-4893-BEAF-FFF94B9D350E}"/>
              </a:ext>
            </a:extLst>
          </p:cNvPr>
          <p:cNvSpPr/>
          <p:nvPr/>
        </p:nvSpPr>
        <p:spPr>
          <a:xfrm>
            <a:off x="4010108" y="5603323"/>
            <a:ext cx="1045029" cy="3173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91DFE91-5624-4CC2-A8EC-E89B2C610F63}"/>
              </a:ext>
            </a:extLst>
          </p:cNvPr>
          <p:cNvSpPr/>
          <p:nvPr/>
        </p:nvSpPr>
        <p:spPr>
          <a:xfrm>
            <a:off x="5643154" y="1940367"/>
            <a:ext cx="182880" cy="264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D3987E-C876-47E6-BCCD-82B6C9B123B4}"/>
              </a:ext>
            </a:extLst>
          </p:cNvPr>
          <p:cNvSpPr/>
          <p:nvPr/>
        </p:nvSpPr>
        <p:spPr>
          <a:xfrm>
            <a:off x="2878749" y="2600011"/>
            <a:ext cx="1203778" cy="2476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1A361-101A-42CA-B48C-2B0D756343C0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6820348" y="1337536"/>
            <a:ext cx="1951745" cy="2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A9EABD-6E06-4A4F-859F-33AEBD1B922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20348" y="1701246"/>
            <a:ext cx="1951744" cy="26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DA45B2F-1419-45C5-8EFC-BE2FDA4E1988}"/>
              </a:ext>
            </a:extLst>
          </p:cNvPr>
          <p:cNvCxnSpPr>
            <a:cxnSpLocks/>
          </p:cNvCxnSpPr>
          <p:nvPr/>
        </p:nvCxnSpPr>
        <p:spPr>
          <a:xfrm rot="5400000">
            <a:off x="3642864" y="3020970"/>
            <a:ext cx="595532" cy="548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B80CF-D215-4279-B286-62FD5DBAE8B5}"/>
              </a:ext>
            </a:extLst>
          </p:cNvPr>
          <p:cNvCxnSpPr>
            <a:stCxn id="6" idx="2"/>
          </p:cNvCxnSpPr>
          <p:nvPr/>
        </p:nvCxnSpPr>
        <p:spPr>
          <a:xfrm>
            <a:off x="5787934" y="3045792"/>
            <a:ext cx="38100" cy="4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5C046E-490F-49DF-B1C9-4112F419575E}"/>
              </a:ext>
            </a:extLst>
          </p:cNvPr>
          <p:cNvCxnSpPr>
            <a:stCxn id="6" idx="3"/>
          </p:cNvCxnSpPr>
          <p:nvPr/>
        </p:nvCxnSpPr>
        <p:spPr>
          <a:xfrm>
            <a:off x="7428475" y="2649711"/>
            <a:ext cx="757582" cy="88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4EEB46-0FA5-420A-B696-9A2758D37D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082527" y="3805162"/>
            <a:ext cx="769172" cy="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876A984-89EA-49A7-89D8-19729070A34D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618876" y="1517138"/>
            <a:ext cx="380892" cy="5450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BC2E25-E20E-4BF7-A826-5324061FCF7C}"/>
              </a:ext>
            </a:extLst>
          </p:cNvPr>
          <p:cNvCxnSpPr/>
          <p:nvPr/>
        </p:nvCxnSpPr>
        <p:spPr>
          <a:xfrm>
            <a:off x="8499566" y="4047987"/>
            <a:ext cx="0" cy="40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6FFC8F-42F1-453D-9C42-EB67D62EE1EA}"/>
              </a:ext>
            </a:extLst>
          </p:cNvPr>
          <p:cNvCxnSpPr>
            <a:stCxn id="10" idx="2"/>
          </p:cNvCxnSpPr>
          <p:nvPr/>
        </p:nvCxnSpPr>
        <p:spPr>
          <a:xfrm>
            <a:off x="5733826" y="4051770"/>
            <a:ext cx="0" cy="3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3B7955-4CD6-45E9-9DB5-8BABDBCD5FB0}"/>
              </a:ext>
            </a:extLst>
          </p:cNvPr>
          <p:cNvCxnSpPr>
            <a:cxnSpLocks/>
          </p:cNvCxnSpPr>
          <p:nvPr/>
        </p:nvCxnSpPr>
        <p:spPr>
          <a:xfrm>
            <a:off x="7297783" y="4453532"/>
            <a:ext cx="8708" cy="185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747CDC-5A07-4649-9234-896576EE6711}"/>
              </a:ext>
            </a:extLst>
          </p:cNvPr>
          <p:cNvCxnSpPr>
            <a:cxnSpLocks/>
          </p:cNvCxnSpPr>
          <p:nvPr/>
        </p:nvCxnSpPr>
        <p:spPr>
          <a:xfrm flipV="1">
            <a:off x="7326213" y="6246357"/>
            <a:ext cx="2140516" cy="2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7039AA-30D4-48BD-B349-BAB9AAF9DB49}"/>
              </a:ext>
            </a:extLst>
          </p:cNvPr>
          <p:cNvCxnSpPr>
            <a:endCxn id="14" idx="1"/>
          </p:cNvCxnSpPr>
          <p:nvPr/>
        </p:nvCxnSpPr>
        <p:spPr>
          <a:xfrm>
            <a:off x="7306491" y="4756258"/>
            <a:ext cx="2160238" cy="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32FFB3-2469-4D6D-9BCE-4113512C27FE}"/>
              </a:ext>
            </a:extLst>
          </p:cNvPr>
          <p:cNvCxnSpPr/>
          <p:nvPr/>
        </p:nvCxnSpPr>
        <p:spPr>
          <a:xfrm>
            <a:off x="7278061" y="5248096"/>
            <a:ext cx="2160238" cy="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AB59D0-6DEA-4182-BFAF-0D213CE616E9}"/>
              </a:ext>
            </a:extLst>
          </p:cNvPr>
          <p:cNvCxnSpPr/>
          <p:nvPr/>
        </p:nvCxnSpPr>
        <p:spPr>
          <a:xfrm>
            <a:off x="7306491" y="5754519"/>
            <a:ext cx="2160238" cy="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0610B19-22F5-420F-88F9-F81227DBF240}"/>
              </a:ext>
            </a:extLst>
          </p:cNvPr>
          <p:cNvSpPr/>
          <p:nvPr/>
        </p:nvSpPr>
        <p:spPr>
          <a:xfrm>
            <a:off x="1738133" y="5038323"/>
            <a:ext cx="99379" cy="51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C712D170-4E5E-46D1-BD66-6E03098BA43C}"/>
              </a:ext>
            </a:extLst>
          </p:cNvPr>
          <p:cNvSpPr/>
          <p:nvPr/>
        </p:nvSpPr>
        <p:spPr>
          <a:xfrm>
            <a:off x="2751783" y="5033062"/>
            <a:ext cx="126966" cy="51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B48DB-E677-4A48-ABB3-E059A38AAB9F}"/>
              </a:ext>
            </a:extLst>
          </p:cNvPr>
          <p:cNvCxnSpPr/>
          <p:nvPr/>
        </p:nvCxnSpPr>
        <p:spPr>
          <a:xfrm rot="16200000" flipH="1">
            <a:off x="3770939" y="5113616"/>
            <a:ext cx="570261" cy="409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D508E20-78DE-4261-B3DE-A83AB2C15BED}"/>
              </a:ext>
            </a:extLst>
          </p:cNvPr>
          <p:cNvSpPr/>
          <p:nvPr/>
        </p:nvSpPr>
        <p:spPr>
          <a:xfrm>
            <a:off x="992777" y="6246357"/>
            <a:ext cx="4062360" cy="363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20335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B4F6-77BF-4B43-A18C-2BB4EBDA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71" y="226423"/>
            <a:ext cx="10581769" cy="463501"/>
          </a:xfrm>
        </p:spPr>
        <p:txBody>
          <a:bodyPr>
            <a:normAutofit fontScale="90000"/>
          </a:bodyPr>
          <a:lstStyle/>
          <a:p>
            <a:r>
              <a:rPr lang="en-GB" dirty="0"/>
              <a:t>Architectural Diagram</a:t>
            </a:r>
          </a:p>
        </p:txBody>
      </p:sp>
      <p:pic>
        <p:nvPicPr>
          <p:cNvPr id="1026" name="Picture 2" descr="Image result for user picture icon">
            <a:extLst>
              <a:ext uri="{FF2B5EF4-FFF2-40B4-BE49-F238E27FC236}">
                <a16:creationId xmlns:a16="http://schemas.microsoft.com/office/drawing/2014/main" id="{34AFB035-B918-4C09-BB42-A24687D7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1" y="2381250"/>
            <a:ext cx="897618" cy="8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oosing an IT device | nidirect">
            <a:extLst>
              <a:ext uri="{FF2B5EF4-FFF2-40B4-BE49-F238E27FC236}">
                <a16:creationId xmlns:a16="http://schemas.microsoft.com/office/drawing/2014/main" id="{6C1061F7-C64B-4019-A3A2-DFB0EAF4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28" y="1959432"/>
            <a:ext cx="2461131" cy="175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D8761-7374-42F2-A50C-6A6A2A398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006" y="1318391"/>
            <a:ext cx="1752600" cy="2000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EFC3B7-52BD-47E7-8A52-ABFDA432C550}"/>
              </a:ext>
            </a:extLst>
          </p:cNvPr>
          <p:cNvSpPr/>
          <p:nvPr/>
        </p:nvSpPr>
        <p:spPr>
          <a:xfrm>
            <a:off x="10212339" y="1190571"/>
            <a:ext cx="992777" cy="2000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Logics in slide 5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TypeScript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E00FA-6174-42C1-A68D-DAC87CA74911}"/>
              </a:ext>
            </a:extLst>
          </p:cNvPr>
          <p:cNvSpPr/>
          <p:nvPr/>
        </p:nvSpPr>
        <p:spPr>
          <a:xfrm>
            <a:off x="8780074" y="3190821"/>
            <a:ext cx="2655524" cy="313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Contains the App logic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AD2B-45F0-4F28-9388-91E3E4ECE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278" y="4714882"/>
            <a:ext cx="2149938" cy="1290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377198-872B-426B-98D5-3F2B20FA0F9C}"/>
              </a:ext>
            </a:extLst>
          </p:cNvPr>
          <p:cNvSpPr/>
          <p:nvPr/>
        </p:nvSpPr>
        <p:spPr>
          <a:xfrm>
            <a:off x="-452846" y="-4571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ABB64-5AD9-4E87-890E-5BC2C52F9DCD}"/>
              </a:ext>
            </a:extLst>
          </p:cNvPr>
          <p:cNvSpPr/>
          <p:nvPr/>
        </p:nvSpPr>
        <p:spPr>
          <a:xfrm>
            <a:off x="3490911" y="830060"/>
            <a:ext cx="8377645" cy="577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68E0E8-FB8F-4D17-ACA8-59E20E4BF488}"/>
              </a:ext>
            </a:extLst>
          </p:cNvPr>
          <p:cNvSpPr/>
          <p:nvPr/>
        </p:nvSpPr>
        <p:spPr>
          <a:xfrm>
            <a:off x="1785257" y="2381250"/>
            <a:ext cx="1715589" cy="1964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B13436-7BA1-4413-83DF-1156B63610CF}"/>
              </a:ext>
            </a:extLst>
          </p:cNvPr>
          <p:cNvCxnSpPr/>
          <p:nvPr/>
        </p:nvCxnSpPr>
        <p:spPr>
          <a:xfrm flipH="1">
            <a:off x="1785257" y="3061153"/>
            <a:ext cx="171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5E248EB-A65D-4595-B4F9-0D357D321019}"/>
              </a:ext>
            </a:extLst>
          </p:cNvPr>
          <p:cNvSpPr/>
          <p:nvPr/>
        </p:nvSpPr>
        <p:spPr>
          <a:xfrm>
            <a:off x="6334854" y="2409167"/>
            <a:ext cx="1715589" cy="1964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65A8BB-C564-42BC-B391-44483610A1B4}"/>
              </a:ext>
            </a:extLst>
          </p:cNvPr>
          <p:cNvCxnSpPr/>
          <p:nvPr/>
        </p:nvCxnSpPr>
        <p:spPr>
          <a:xfrm flipH="1">
            <a:off x="6367989" y="2768981"/>
            <a:ext cx="171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8" name="Picture 14" descr="A guide to understanding database scaling patterns">
            <a:extLst>
              <a:ext uri="{FF2B5EF4-FFF2-40B4-BE49-F238E27FC236}">
                <a16:creationId xmlns:a16="http://schemas.microsoft.com/office/drawing/2014/main" id="{8DCBDA49-3BF4-4E21-A183-EEC83F56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034" y="4562753"/>
            <a:ext cx="2141385" cy="139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B5280B-C361-4391-AE82-5024863036F8}"/>
              </a:ext>
            </a:extLst>
          </p:cNvPr>
          <p:cNvCxnSpPr>
            <a:cxnSpLocks/>
          </p:cNvCxnSpPr>
          <p:nvPr/>
        </p:nvCxnSpPr>
        <p:spPr>
          <a:xfrm>
            <a:off x="6566263" y="896983"/>
            <a:ext cx="0" cy="55212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87D2E-BFCE-4E1B-90E6-C027197A5FD3}"/>
              </a:ext>
            </a:extLst>
          </p:cNvPr>
          <p:cNvSpPr/>
          <p:nvPr/>
        </p:nvSpPr>
        <p:spPr>
          <a:xfrm>
            <a:off x="7287897" y="942249"/>
            <a:ext cx="1628503" cy="444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55CF45-3321-4FAB-9A74-D837EBF2F7F9}"/>
              </a:ext>
            </a:extLst>
          </p:cNvPr>
          <p:cNvSpPr/>
          <p:nvPr/>
        </p:nvSpPr>
        <p:spPr>
          <a:xfrm>
            <a:off x="3604172" y="942249"/>
            <a:ext cx="1628503" cy="444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0B99B7-B3DB-4FDE-B9ED-95A9EED8997A}"/>
              </a:ext>
            </a:extLst>
          </p:cNvPr>
          <p:cNvSpPr/>
          <p:nvPr/>
        </p:nvSpPr>
        <p:spPr>
          <a:xfrm>
            <a:off x="8670054" y="3976606"/>
            <a:ext cx="1628503" cy="444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C67AC3-E367-4C8A-AF15-7DE4F955E05C}"/>
              </a:ext>
            </a:extLst>
          </p:cNvPr>
          <p:cNvSpPr/>
          <p:nvPr/>
        </p:nvSpPr>
        <p:spPr>
          <a:xfrm>
            <a:off x="1892403" y="1339099"/>
            <a:ext cx="1032010" cy="196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057100-73CD-429A-9142-F64F46A7CE31}"/>
              </a:ext>
            </a:extLst>
          </p:cNvPr>
          <p:cNvSpPr/>
          <p:nvPr/>
        </p:nvSpPr>
        <p:spPr>
          <a:xfrm>
            <a:off x="1798378" y="3101196"/>
            <a:ext cx="1534420" cy="2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output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F23329-1170-402E-BB6A-65AFCA60D672}"/>
              </a:ext>
            </a:extLst>
          </p:cNvPr>
          <p:cNvSpPr/>
          <p:nvPr/>
        </p:nvSpPr>
        <p:spPr>
          <a:xfrm>
            <a:off x="7132762" y="6027940"/>
            <a:ext cx="1976397" cy="3724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HTML, CSS, Images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1BBCC-AC07-40C3-87F3-A6501F2BB2F3}"/>
              </a:ext>
            </a:extLst>
          </p:cNvPr>
          <p:cNvSpPr/>
          <p:nvPr/>
        </p:nvSpPr>
        <p:spPr>
          <a:xfrm>
            <a:off x="9474929" y="6058978"/>
            <a:ext cx="2304486" cy="3724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MySQL, PostgreSQL, MongoDB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50C816-7C01-4683-BFC1-A3BCF2CA3FC9}"/>
              </a:ext>
            </a:extLst>
          </p:cNvPr>
          <p:cNvSpPr/>
          <p:nvPr/>
        </p:nvSpPr>
        <p:spPr>
          <a:xfrm>
            <a:off x="2007325" y="2171402"/>
            <a:ext cx="1596847" cy="2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data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3175457-02A7-48AD-B726-B29D71553151}"/>
              </a:ext>
            </a:extLst>
          </p:cNvPr>
          <p:cNvCxnSpPr/>
          <p:nvPr/>
        </p:nvCxnSpPr>
        <p:spPr>
          <a:xfrm rot="5400000">
            <a:off x="8687844" y="4512974"/>
            <a:ext cx="574513" cy="390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EE5A341-7815-42CF-930B-3E91C2C3151E}"/>
              </a:ext>
            </a:extLst>
          </p:cNvPr>
          <p:cNvCxnSpPr>
            <a:endCxn id="46" idx="1"/>
          </p:cNvCxnSpPr>
          <p:nvPr/>
        </p:nvCxnSpPr>
        <p:spPr>
          <a:xfrm flipV="1">
            <a:off x="7733211" y="4198675"/>
            <a:ext cx="936843" cy="480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A54F7F1-5F98-446A-8E5D-339672724458}"/>
              </a:ext>
            </a:extLst>
          </p:cNvPr>
          <p:cNvCxnSpPr>
            <a:stCxn id="46" idx="3"/>
          </p:cNvCxnSpPr>
          <p:nvPr/>
        </p:nvCxnSpPr>
        <p:spPr>
          <a:xfrm>
            <a:off x="10298557" y="4198675"/>
            <a:ext cx="1022586" cy="796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481D3C2-D1F2-481E-B6E2-699444CCEFE7}"/>
              </a:ext>
            </a:extLst>
          </p:cNvPr>
          <p:cNvCxnSpPr/>
          <p:nvPr/>
        </p:nvCxnSpPr>
        <p:spPr>
          <a:xfrm rot="16200000" flipV="1">
            <a:off x="9797948" y="4618388"/>
            <a:ext cx="472079" cy="76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6D08D5-CBAB-4927-A702-BE5240C2ACA3}"/>
              </a:ext>
            </a:extLst>
          </p:cNvPr>
          <p:cNvSpPr/>
          <p:nvPr/>
        </p:nvSpPr>
        <p:spPr>
          <a:xfrm>
            <a:off x="6447426" y="2170000"/>
            <a:ext cx="1596847" cy="2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23313D-78E1-4CE0-9C22-6E8162BD8EFF}"/>
              </a:ext>
            </a:extLst>
          </p:cNvPr>
          <p:cNvSpPr/>
          <p:nvPr/>
        </p:nvSpPr>
        <p:spPr>
          <a:xfrm>
            <a:off x="6427359" y="2783402"/>
            <a:ext cx="1596847" cy="2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pic>
        <p:nvPicPr>
          <p:cNvPr id="3" name="Picture 2" descr="7 Super Cloud Storage And File-Sharing Platforms | Network Computing">
            <a:extLst>
              <a:ext uri="{FF2B5EF4-FFF2-40B4-BE49-F238E27FC236}">
                <a16:creationId xmlns:a16="http://schemas.microsoft.com/office/drawing/2014/main" id="{56B1B510-B44C-43CF-BA73-C1FD6A2A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49" y="5072943"/>
            <a:ext cx="921819" cy="5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CA77-4F64-44FD-96E1-A0590324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Tools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16DD-EEB4-428C-BB40-ECA09FE58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Frontend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Backend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App Logic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File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Database</a:t>
            </a:r>
          </a:p>
          <a:p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1EA00-88B7-4A67-A90F-27B2DF856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16654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1F9DB-CA5D-410C-AE5A-E686F8DDA7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 /</a:t>
            </a:r>
            <a:r>
              <a:rPr lang="en-GB" sz="2000" dirty="0" err="1"/>
              <a:t>Jquery</a:t>
            </a:r>
            <a:r>
              <a:rPr lang="en-GB" sz="2000" dirty="0"/>
              <a:t> </a:t>
            </a:r>
            <a:r>
              <a:rPr lang="en-GB" sz="2000" b="1" i="0" dirty="0">
                <a:solidFill>
                  <a:srgbClr val="292929"/>
                </a:solidFill>
                <a:effectLst/>
              </a:rPr>
              <a:t>Angular [Frontend + JavaScript]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solidFill>
                  <a:srgbClr val="292929"/>
                </a:solidFill>
              </a:rPr>
              <a:t>Node.js</a:t>
            </a:r>
            <a:r>
              <a:rPr lang="en-GB" sz="2000" b="1" i="0" dirty="0">
                <a:solidFill>
                  <a:srgbClr val="292929"/>
                </a:solidFill>
                <a:effectLst/>
              </a:rPr>
              <a:t> [Backend + JavaScript]</a:t>
            </a:r>
          </a:p>
          <a:p>
            <a:pPr marL="0" indent="0">
              <a:buNone/>
            </a:pPr>
            <a:r>
              <a:rPr lang="en-GB" sz="2000" dirty="0"/>
              <a:t>Google Workspace</a:t>
            </a:r>
          </a:p>
          <a:p>
            <a:pPr marL="0" indent="0">
              <a:buNone/>
            </a:pPr>
            <a:r>
              <a:rPr lang="en-GB" sz="2000" dirty="0"/>
              <a:t>SQLite, MySQL or PostgreSQL</a:t>
            </a:r>
          </a:p>
          <a:p>
            <a:pPr marL="0" indent="0">
              <a:buNone/>
            </a:pPr>
            <a:endParaRPr lang="en-GB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DCC54-3938-423F-AEA1-3AB9FB73125F}"/>
              </a:ext>
            </a:extLst>
          </p:cNvPr>
          <p:cNvCxnSpPr/>
          <p:nvPr/>
        </p:nvCxnSpPr>
        <p:spPr>
          <a:xfrm>
            <a:off x="2769326" y="2786743"/>
            <a:ext cx="33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8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B3B8-705C-409D-899A-999BDD0F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 Test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D1E1D-F58B-4EB0-9401-6BE4E5D48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Must have a minimum length of 8 characters</a:t>
            </a:r>
            <a:endParaRPr lang="en-GB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Must contain at least one number</a:t>
            </a:r>
            <a:endParaRPr lang="en-GB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Must contain at least one special character.</a:t>
            </a:r>
            <a:endParaRPr lang="en-GB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Passwords must be ASCII characters.(</a:t>
            </a: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Must contain at least one capital letter and must contain at least one lowercase letter</a:t>
            </a: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80"/>
              </a:spcAft>
              <a:buFont typeface="Symbol" panose="05050102010706020507" pitchFamily="18" charset="2"/>
              <a:buChar char=""/>
            </a:pP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and Old password cannot be the same.</a:t>
            </a:r>
            <a:endParaRPr lang="en-GB" sz="13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280"/>
              </a:spcAft>
              <a:buFont typeface="Symbol" panose="05050102010706020507" pitchFamily="18" charset="2"/>
              <a:buChar char=""/>
            </a:pPr>
            <a:r>
              <a:rPr lang="en-GB" sz="1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contains no white space.</a:t>
            </a:r>
            <a:endParaRPr lang="en-GB" sz="13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1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FB6260-DB31-4994-ADE7-7B6A461CEE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0171" y="2253771"/>
            <a:ext cx="4867469" cy="3886394"/>
          </a:xfrm>
        </p:spPr>
      </p:pic>
    </p:spTree>
    <p:extLst>
      <p:ext uri="{BB962C8B-B14F-4D97-AF65-F5344CB8AC3E}">
        <p14:creationId xmlns:p14="http://schemas.microsoft.com/office/powerpoint/2010/main" val="344474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A18E-48BA-4536-815C-D8C186BA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Scenario Testing</a:t>
            </a:r>
            <a:br>
              <a:rPr lang="en-GB" dirty="0"/>
            </a:br>
            <a:r>
              <a:rPr lang="en-GB" sz="2000" dirty="0"/>
              <a:t>Junit 4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65640C-0B88-4FE3-B9C4-4BF587A9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40" y="1545706"/>
            <a:ext cx="10620288" cy="4827101"/>
          </a:xfrm>
        </p:spPr>
      </p:pic>
    </p:spTree>
    <p:extLst>
      <p:ext uri="{BB962C8B-B14F-4D97-AF65-F5344CB8AC3E}">
        <p14:creationId xmlns:p14="http://schemas.microsoft.com/office/powerpoint/2010/main" val="272128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245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PASSWORD VALIDATION</vt:lpstr>
      <vt:lpstr>Contents</vt:lpstr>
      <vt:lpstr>Proposed Frameworks</vt:lpstr>
      <vt:lpstr>Design- Flow Diagram for Validation Check</vt:lpstr>
      <vt:lpstr>Block Diagram- Business Level</vt:lpstr>
      <vt:lpstr>Architectural Diagram</vt:lpstr>
      <vt:lpstr>Test Tools </vt:lpstr>
      <vt:lpstr>Junit Test Run</vt:lpstr>
      <vt:lpstr>Negative Scenario Testing Junit 4 </vt:lpstr>
      <vt:lpstr>Junit 5</vt:lpstr>
      <vt:lpstr>PowerPoint Presentation</vt:lpstr>
      <vt:lpstr>Positive Scenario JUnit 4</vt:lpstr>
      <vt:lpstr>JUnit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VALIDATION</dc:title>
  <dc:creator>Prathibha Somarajan Nair</dc:creator>
  <cp:lastModifiedBy>Prathibha Somarajan Nair</cp:lastModifiedBy>
  <cp:revision>10</cp:revision>
  <dcterms:created xsi:type="dcterms:W3CDTF">2023-01-29T20:14:31Z</dcterms:created>
  <dcterms:modified xsi:type="dcterms:W3CDTF">2023-01-30T01:17:27Z</dcterms:modified>
</cp:coreProperties>
</file>