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8" r:id="rId3"/>
    <p:sldId id="261" r:id="rId4"/>
    <p:sldId id="274" r:id="rId5"/>
    <p:sldId id="275" r:id="rId6"/>
    <p:sldId id="279" r:id="rId7"/>
    <p:sldId id="280" r:id="rId8"/>
    <p:sldId id="276" r:id="rId9"/>
    <p:sldId id="281" r:id="rId10"/>
    <p:sldId id="277" r:id="rId11"/>
    <p:sldId id="283" r:id="rId12"/>
    <p:sldId id="278" r:id="rId13"/>
    <p:sldId id="273" r:id="rId14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id Farahmandian" initials="VF" lastIdx="1" clrIdx="0">
    <p:extLst>
      <p:ext uri="{19B8F6BF-5375-455C-9EA6-DF929625EA0E}">
        <p15:presenceInfo xmlns:p15="http://schemas.microsoft.com/office/powerpoint/2012/main" userId="cd6732ace925dd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CD4"/>
    <a:srgbClr val="E6E6E6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hid Farahmandian" userId="cd6732ace925dd6a" providerId="LiveId" clId="{D6DF662B-F3EE-42CF-8DDD-2AE35E1A409F}"/>
    <pc:docChg chg="undo custSel addSld delSld modSld sldOrd">
      <pc:chgData name="Vahid Farahmandian" userId="cd6732ace925dd6a" providerId="LiveId" clId="{D6DF662B-F3EE-42CF-8DDD-2AE35E1A409F}" dt="2021-04-26T07:05:49.037" v="682"/>
      <pc:docMkLst>
        <pc:docMk/>
      </pc:docMkLst>
      <pc:sldChg chg="addSp modSp mod">
        <pc:chgData name="Vahid Farahmandian" userId="cd6732ace925dd6a" providerId="LiveId" clId="{D6DF662B-F3EE-42CF-8DDD-2AE35E1A409F}" dt="2021-04-26T07:04:56.781" v="647" actId="1035"/>
        <pc:sldMkLst>
          <pc:docMk/>
          <pc:sldMk cId="1674014061" sldId="256"/>
        </pc:sldMkLst>
        <pc:picChg chg="add mod">
          <ac:chgData name="Vahid Farahmandian" userId="cd6732ace925dd6a" providerId="LiveId" clId="{D6DF662B-F3EE-42CF-8DDD-2AE35E1A409F}" dt="2021-04-26T07:04:56.781" v="647" actId="1035"/>
          <ac:picMkLst>
            <pc:docMk/>
            <pc:sldMk cId="1674014061" sldId="256"/>
            <ac:picMk id="7" creationId="{6C2A8DB1-9EA1-4A26-A16F-A10AE885A85B}"/>
          </ac:picMkLst>
        </pc:picChg>
      </pc:sldChg>
      <pc:sldChg chg="addSp modSp mod">
        <pc:chgData name="Vahid Farahmandian" userId="cd6732ace925dd6a" providerId="LiveId" clId="{D6DF662B-F3EE-42CF-8DDD-2AE35E1A409F}" dt="2021-04-26T07:05:08.419" v="651" actId="1076"/>
        <pc:sldMkLst>
          <pc:docMk/>
          <pc:sldMk cId="3523917975" sldId="258"/>
        </pc:sldMkLst>
        <pc:spChg chg="mod">
          <ac:chgData name="Vahid Farahmandian" userId="cd6732ace925dd6a" providerId="LiveId" clId="{D6DF662B-F3EE-42CF-8DDD-2AE35E1A409F}" dt="2021-04-22T08:49:39.576" v="610"/>
          <ac:spMkLst>
            <pc:docMk/>
            <pc:sldMk cId="3523917975" sldId="25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08.419" v="651" actId="1076"/>
          <ac:picMkLst>
            <pc:docMk/>
            <pc:sldMk cId="3523917975" sldId="258"/>
            <ac:picMk id="5" creationId="{804183D7-FE9E-4E10-B294-88F1DC675831}"/>
          </ac:picMkLst>
        </pc:picChg>
        <pc:picChg chg="mod">
          <ac:chgData name="Vahid Farahmandian" userId="cd6732ace925dd6a" providerId="LiveId" clId="{D6DF662B-F3EE-42CF-8DDD-2AE35E1A409F}" dt="2021-04-22T08:49:47.282" v="611" actId="14100"/>
          <ac:picMkLst>
            <pc:docMk/>
            <pc:sldMk cId="3523917975" sldId="258"/>
            <ac:picMk id="7" creationId="{A863891F-91A2-4E73-9AA9-EE8C60B521E7}"/>
          </ac:picMkLst>
        </pc:picChg>
      </pc:sldChg>
      <pc:sldChg chg="addSp modSp mod">
        <pc:chgData name="Vahid Farahmandian" userId="cd6732ace925dd6a" providerId="LiveId" clId="{D6DF662B-F3EE-42CF-8DDD-2AE35E1A409F}" dt="2021-04-26T07:05:13.384" v="652"/>
        <pc:sldMkLst>
          <pc:docMk/>
          <pc:sldMk cId="370795649" sldId="259"/>
        </pc:sldMkLst>
        <pc:spChg chg="mod">
          <ac:chgData name="Vahid Farahmandian" userId="cd6732ace925dd6a" providerId="LiveId" clId="{D6DF662B-F3EE-42CF-8DDD-2AE35E1A409F}" dt="2021-04-22T09:15:15.913" v="620" actId="20577"/>
          <ac:spMkLst>
            <pc:docMk/>
            <pc:sldMk cId="370795649" sldId="25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3.384" v="652"/>
          <ac:picMkLst>
            <pc:docMk/>
            <pc:sldMk cId="370795649" sldId="259"/>
            <ac:picMk id="6" creationId="{D4C1FD53-7526-4173-B462-55DF9C1E8872}"/>
          </ac:picMkLst>
        </pc:picChg>
      </pc:sldChg>
      <pc:sldChg chg="addSp modSp">
        <pc:chgData name="Vahid Farahmandian" userId="cd6732ace925dd6a" providerId="LiveId" clId="{D6DF662B-F3EE-42CF-8DDD-2AE35E1A409F}" dt="2021-04-26T07:05:14.343" v="653"/>
        <pc:sldMkLst>
          <pc:docMk/>
          <pc:sldMk cId="1638317386" sldId="260"/>
        </pc:sldMkLst>
        <pc:picChg chg="add mod">
          <ac:chgData name="Vahid Farahmandian" userId="cd6732ace925dd6a" providerId="LiveId" clId="{D6DF662B-F3EE-42CF-8DDD-2AE35E1A409F}" dt="2021-04-26T07:05:14.343" v="653"/>
          <ac:picMkLst>
            <pc:docMk/>
            <pc:sldMk cId="1638317386" sldId="260"/>
            <ac:picMk id="4" creationId="{E12B946A-6481-4D36-B844-5E5C6B56646C}"/>
          </ac:picMkLst>
        </pc:picChg>
      </pc:sldChg>
      <pc:sldChg chg="addSp modSp">
        <pc:chgData name="Vahid Farahmandian" userId="cd6732ace925dd6a" providerId="LiveId" clId="{D6DF662B-F3EE-42CF-8DDD-2AE35E1A409F}" dt="2021-04-26T07:05:15.261" v="654"/>
        <pc:sldMkLst>
          <pc:docMk/>
          <pc:sldMk cId="13233243" sldId="261"/>
        </pc:sldMkLst>
        <pc:picChg chg="add mod">
          <ac:chgData name="Vahid Farahmandian" userId="cd6732ace925dd6a" providerId="LiveId" clId="{D6DF662B-F3EE-42CF-8DDD-2AE35E1A409F}" dt="2021-04-26T07:05:15.261" v="654"/>
          <ac:picMkLst>
            <pc:docMk/>
            <pc:sldMk cId="13233243" sldId="261"/>
            <ac:picMk id="4" creationId="{807513CE-BE8D-43FF-B0BA-A0CF2E2F1CDE}"/>
          </ac:picMkLst>
        </pc:picChg>
      </pc:sldChg>
      <pc:sldChg chg="addSp modSp">
        <pc:chgData name="Vahid Farahmandian" userId="cd6732ace925dd6a" providerId="LiveId" clId="{D6DF662B-F3EE-42CF-8DDD-2AE35E1A409F}" dt="2021-04-26T07:05:30.928" v="667"/>
        <pc:sldMkLst>
          <pc:docMk/>
          <pc:sldMk cId="2820701144" sldId="262"/>
        </pc:sldMkLst>
        <pc:picChg chg="add mod">
          <ac:chgData name="Vahid Farahmandian" userId="cd6732ace925dd6a" providerId="LiveId" clId="{D6DF662B-F3EE-42CF-8DDD-2AE35E1A409F}" dt="2021-04-26T07:05:30.928" v="667"/>
          <ac:picMkLst>
            <pc:docMk/>
            <pc:sldMk cId="2820701144" sldId="262"/>
            <ac:picMk id="6" creationId="{4D538E1B-B112-44C5-92D8-ED6A17FFCDC9}"/>
          </ac:picMkLst>
        </pc:picChg>
      </pc:sldChg>
      <pc:sldChg chg="addSp modSp">
        <pc:chgData name="Vahid Farahmandian" userId="cd6732ace925dd6a" providerId="LiveId" clId="{D6DF662B-F3EE-42CF-8DDD-2AE35E1A409F}" dt="2021-04-26T07:05:31.814" v="668"/>
        <pc:sldMkLst>
          <pc:docMk/>
          <pc:sldMk cId="1102925857" sldId="263"/>
        </pc:sldMkLst>
        <pc:picChg chg="add mod">
          <ac:chgData name="Vahid Farahmandian" userId="cd6732ace925dd6a" providerId="LiveId" clId="{D6DF662B-F3EE-42CF-8DDD-2AE35E1A409F}" dt="2021-04-26T07:05:31.814" v="668"/>
          <ac:picMkLst>
            <pc:docMk/>
            <pc:sldMk cId="1102925857" sldId="263"/>
            <ac:picMk id="5" creationId="{162D691F-DA6C-49E6-B8FB-457D3125A6A2}"/>
          </ac:picMkLst>
        </pc:picChg>
      </pc:sldChg>
      <pc:sldChg chg="addSp modSp">
        <pc:chgData name="Vahid Farahmandian" userId="cd6732ace925dd6a" providerId="LiveId" clId="{D6DF662B-F3EE-42CF-8DDD-2AE35E1A409F}" dt="2021-04-26T07:05:33.335" v="669"/>
        <pc:sldMkLst>
          <pc:docMk/>
          <pc:sldMk cId="1671950423" sldId="264"/>
        </pc:sldMkLst>
        <pc:picChg chg="add mod">
          <ac:chgData name="Vahid Farahmandian" userId="cd6732ace925dd6a" providerId="LiveId" clId="{D6DF662B-F3EE-42CF-8DDD-2AE35E1A409F}" dt="2021-04-26T07:05:33.335" v="669"/>
          <ac:picMkLst>
            <pc:docMk/>
            <pc:sldMk cId="1671950423" sldId="264"/>
            <ac:picMk id="6" creationId="{16C6BC90-281E-4481-9E7D-41F4D53BD428}"/>
          </ac:picMkLst>
        </pc:picChg>
      </pc:sldChg>
      <pc:sldChg chg="addSp modSp">
        <pc:chgData name="Vahid Farahmandian" userId="cd6732ace925dd6a" providerId="LiveId" clId="{D6DF662B-F3EE-42CF-8DDD-2AE35E1A409F}" dt="2021-04-26T07:05:34.157" v="670"/>
        <pc:sldMkLst>
          <pc:docMk/>
          <pc:sldMk cId="3963622461" sldId="265"/>
        </pc:sldMkLst>
        <pc:picChg chg="add mod">
          <ac:chgData name="Vahid Farahmandian" userId="cd6732ace925dd6a" providerId="LiveId" clId="{D6DF662B-F3EE-42CF-8DDD-2AE35E1A409F}" dt="2021-04-26T07:05:34.157" v="670"/>
          <ac:picMkLst>
            <pc:docMk/>
            <pc:sldMk cId="3963622461" sldId="265"/>
            <ac:picMk id="5" creationId="{04EDB9EC-DB51-493D-9D1F-2780A9638096}"/>
          </ac:picMkLst>
        </pc:picChg>
      </pc:sldChg>
      <pc:sldChg chg="addSp modSp">
        <pc:chgData name="Vahid Farahmandian" userId="cd6732ace925dd6a" providerId="LiveId" clId="{D6DF662B-F3EE-42CF-8DDD-2AE35E1A409F}" dt="2021-04-26T07:05:35.478" v="671"/>
        <pc:sldMkLst>
          <pc:docMk/>
          <pc:sldMk cId="650943298" sldId="266"/>
        </pc:sldMkLst>
        <pc:picChg chg="add mod">
          <ac:chgData name="Vahid Farahmandian" userId="cd6732ace925dd6a" providerId="LiveId" clId="{D6DF662B-F3EE-42CF-8DDD-2AE35E1A409F}" dt="2021-04-26T07:05:35.478" v="671"/>
          <ac:picMkLst>
            <pc:docMk/>
            <pc:sldMk cId="650943298" sldId="266"/>
            <ac:picMk id="4" creationId="{9AEE89BB-D270-40C9-A401-8EB4FE54DA58}"/>
          </ac:picMkLst>
        </pc:picChg>
      </pc:sldChg>
      <pc:sldChg chg="addSp modSp">
        <pc:chgData name="Vahid Farahmandian" userId="cd6732ace925dd6a" providerId="LiveId" clId="{D6DF662B-F3EE-42CF-8DDD-2AE35E1A409F}" dt="2021-04-26T07:05:36.298" v="672"/>
        <pc:sldMkLst>
          <pc:docMk/>
          <pc:sldMk cId="3973200370" sldId="267"/>
        </pc:sldMkLst>
        <pc:picChg chg="add mod">
          <ac:chgData name="Vahid Farahmandian" userId="cd6732ace925dd6a" providerId="LiveId" clId="{D6DF662B-F3EE-42CF-8DDD-2AE35E1A409F}" dt="2021-04-26T07:05:36.298" v="672"/>
          <ac:picMkLst>
            <pc:docMk/>
            <pc:sldMk cId="3973200370" sldId="267"/>
            <ac:picMk id="6" creationId="{970EA3EF-5B76-432B-AE6B-F34948FEF61B}"/>
          </ac:picMkLst>
        </pc:picChg>
      </pc:sldChg>
      <pc:sldChg chg="addSp modSp">
        <pc:chgData name="Vahid Farahmandian" userId="cd6732ace925dd6a" providerId="LiveId" clId="{D6DF662B-F3EE-42CF-8DDD-2AE35E1A409F}" dt="2021-04-26T07:05:37.525" v="673"/>
        <pc:sldMkLst>
          <pc:docMk/>
          <pc:sldMk cId="1844664798" sldId="268"/>
        </pc:sldMkLst>
        <pc:picChg chg="add mod">
          <ac:chgData name="Vahid Farahmandian" userId="cd6732ace925dd6a" providerId="LiveId" clId="{D6DF662B-F3EE-42CF-8DDD-2AE35E1A409F}" dt="2021-04-26T07:05:37.525" v="673"/>
          <ac:picMkLst>
            <pc:docMk/>
            <pc:sldMk cId="1844664798" sldId="268"/>
            <ac:picMk id="5" creationId="{5AF6FDFC-F793-4833-9E1D-13C03341C293}"/>
          </ac:picMkLst>
        </pc:picChg>
      </pc:sldChg>
      <pc:sldChg chg="addSp modSp">
        <pc:chgData name="Vahid Farahmandian" userId="cd6732ace925dd6a" providerId="LiveId" clId="{D6DF662B-F3EE-42CF-8DDD-2AE35E1A409F}" dt="2021-04-26T07:05:38.741" v="674"/>
        <pc:sldMkLst>
          <pc:docMk/>
          <pc:sldMk cId="2561759036" sldId="269"/>
        </pc:sldMkLst>
        <pc:picChg chg="add mod">
          <ac:chgData name="Vahid Farahmandian" userId="cd6732ace925dd6a" providerId="LiveId" clId="{D6DF662B-F3EE-42CF-8DDD-2AE35E1A409F}" dt="2021-04-26T07:05:38.741" v="674"/>
          <ac:picMkLst>
            <pc:docMk/>
            <pc:sldMk cId="2561759036" sldId="269"/>
            <ac:picMk id="4" creationId="{18C3A175-5A76-4297-A77E-9E1242771BB0}"/>
          </ac:picMkLst>
        </pc:picChg>
      </pc:sldChg>
      <pc:sldChg chg="addSp modSp">
        <pc:chgData name="Vahid Farahmandian" userId="cd6732ace925dd6a" providerId="LiveId" clId="{D6DF662B-F3EE-42CF-8DDD-2AE35E1A409F}" dt="2021-04-26T07:05:40.096" v="675"/>
        <pc:sldMkLst>
          <pc:docMk/>
          <pc:sldMk cId="2180703805" sldId="270"/>
        </pc:sldMkLst>
        <pc:picChg chg="add mod">
          <ac:chgData name="Vahid Farahmandian" userId="cd6732ace925dd6a" providerId="LiveId" clId="{D6DF662B-F3EE-42CF-8DDD-2AE35E1A409F}" dt="2021-04-26T07:05:40.096" v="675"/>
          <ac:picMkLst>
            <pc:docMk/>
            <pc:sldMk cId="2180703805" sldId="270"/>
            <ac:picMk id="4" creationId="{FFEFAAF1-A584-4E91-8C74-2B9CCBE6089C}"/>
          </ac:picMkLst>
        </pc:picChg>
      </pc:sldChg>
      <pc:sldChg chg="addSp modSp">
        <pc:chgData name="Vahid Farahmandian" userId="cd6732ace925dd6a" providerId="LiveId" clId="{D6DF662B-F3EE-42CF-8DDD-2AE35E1A409F}" dt="2021-04-26T07:05:41.076" v="676"/>
        <pc:sldMkLst>
          <pc:docMk/>
          <pc:sldMk cId="767648445" sldId="271"/>
        </pc:sldMkLst>
        <pc:picChg chg="add mod">
          <ac:chgData name="Vahid Farahmandian" userId="cd6732ace925dd6a" providerId="LiveId" clId="{D6DF662B-F3EE-42CF-8DDD-2AE35E1A409F}" dt="2021-04-26T07:05:41.076" v="676"/>
          <ac:picMkLst>
            <pc:docMk/>
            <pc:sldMk cId="767648445" sldId="271"/>
            <ac:picMk id="4" creationId="{50EE6225-760A-49C2-9FB2-D873B131E198}"/>
          </ac:picMkLst>
        </pc:picChg>
      </pc:sldChg>
      <pc:sldChg chg="addSp modSp">
        <pc:chgData name="Vahid Farahmandian" userId="cd6732ace925dd6a" providerId="LiveId" clId="{D6DF662B-F3EE-42CF-8DDD-2AE35E1A409F}" dt="2021-04-26T07:05:42.353" v="677"/>
        <pc:sldMkLst>
          <pc:docMk/>
          <pc:sldMk cId="3845333795" sldId="272"/>
        </pc:sldMkLst>
        <pc:picChg chg="add mod">
          <ac:chgData name="Vahid Farahmandian" userId="cd6732ace925dd6a" providerId="LiveId" clId="{D6DF662B-F3EE-42CF-8DDD-2AE35E1A409F}" dt="2021-04-26T07:05:42.353" v="677"/>
          <ac:picMkLst>
            <pc:docMk/>
            <pc:sldMk cId="3845333795" sldId="272"/>
            <ac:picMk id="6" creationId="{8DB58EC3-C180-4425-80D3-2EB0E93D1020}"/>
          </ac:picMkLst>
        </pc:picChg>
      </pc:sldChg>
      <pc:sldChg chg="addSp modSp mod">
        <pc:chgData name="Vahid Farahmandian" userId="cd6732ace925dd6a" providerId="LiveId" clId="{D6DF662B-F3EE-42CF-8DDD-2AE35E1A409F}" dt="2021-04-26T07:05:44.053" v="678"/>
        <pc:sldMkLst>
          <pc:docMk/>
          <pc:sldMk cId="393904816" sldId="273"/>
        </pc:sldMkLst>
        <pc:spChg chg="mod">
          <ac:chgData name="Vahid Farahmandian" userId="cd6732ace925dd6a" providerId="LiveId" clId="{D6DF662B-F3EE-42CF-8DDD-2AE35E1A409F}" dt="2021-04-22T12:48:22.541" v="630" actId="20577"/>
          <ac:spMkLst>
            <pc:docMk/>
            <pc:sldMk cId="393904816" sldId="273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44.053" v="678"/>
          <ac:picMkLst>
            <pc:docMk/>
            <pc:sldMk cId="393904816" sldId="273"/>
            <ac:picMk id="5" creationId="{6D9AF370-9F99-4A7A-991D-A9BC71F466E1}"/>
          </ac:picMkLst>
        </pc:picChg>
      </pc:sldChg>
      <pc:sldChg chg="addSp modSp">
        <pc:chgData name="Vahid Farahmandian" userId="cd6732ace925dd6a" providerId="LiveId" clId="{D6DF662B-F3EE-42CF-8DDD-2AE35E1A409F}" dt="2021-04-26T07:05:44.998" v="679"/>
        <pc:sldMkLst>
          <pc:docMk/>
          <pc:sldMk cId="2769952445" sldId="274"/>
        </pc:sldMkLst>
        <pc:picChg chg="add mod">
          <ac:chgData name="Vahid Farahmandian" userId="cd6732ace925dd6a" providerId="LiveId" clId="{D6DF662B-F3EE-42CF-8DDD-2AE35E1A409F}" dt="2021-04-26T07:05:44.998" v="679"/>
          <ac:picMkLst>
            <pc:docMk/>
            <pc:sldMk cId="2769952445" sldId="274"/>
            <ac:picMk id="6" creationId="{E2DA4022-E618-49C8-9119-2C7E9C38747F}"/>
          </ac:picMkLst>
        </pc:picChg>
      </pc:sldChg>
      <pc:sldChg chg="addSp modSp">
        <pc:chgData name="Vahid Farahmandian" userId="cd6732ace925dd6a" providerId="LiveId" clId="{D6DF662B-F3EE-42CF-8DDD-2AE35E1A409F}" dt="2021-04-26T07:05:46.427" v="680"/>
        <pc:sldMkLst>
          <pc:docMk/>
          <pc:sldMk cId="320730025" sldId="275"/>
        </pc:sldMkLst>
        <pc:picChg chg="add mod">
          <ac:chgData name="Vahid Farahmandian" userId="cd6732ace925dd6a" providerId="LiveId" clId="{D6DF662B-F3EE-42CF-8DDD-2AE35E1A409F}" dt="2021-04-26T07:05:46.427" v="680"/>
          <ac:picMkLst>
            <pc:docMk/>
            <pc:sldMk cId="320730025" sldId="275"/>
            <ac:picMk id="5" creationId="{2881EEA7-A1A6-497B-9297-56074720C58D}"/>
          </ac:picMkLst>
        </pc:picChg>
      </pc:sldChg>
      <pc:sldChg chg="addSp modSp">
        <pc:chgData name="Vahid Farahmandian" userId="cd6732ace925dd6a" providerId="LiveId" clId="{D6DF662B-F3EE-42CF-8DDD-2AE35E1A409F}" dt="2021-04-26T07:05:48.046" v="681"/>
        <pc:sldMkLst>
          <pc:docMk/>
          <pc:sldMk cId="498347765" sldId="276"/>
        </pc:sldMkLst>
        <pc:picChg chg="add mod">
          <ac:chgData name="Vahid Farahmandian" userId="cd6732ace925dd6a" providerId="LiveId" clId="{D6DF662B-F3EE-42CF-8DDD-2AE35E1A409F}" dt="2021-04-26T07:05:48.046" v="681"/>
          <ac:picMkLst>
            <pc:docMk/>
            <pc:sldMk cId="498347765" sldId="276"/>
            <ac:picMk id="6" creationId="{553E3ADC-4EAA-4DE1-8907-848B0493C2F5}"/>
          </ac:picMkLst>
        </pc:picChg>
      </pc:sldChg>
      <pc:sldChg chg="addSp modSp">
        <pc:chgData name="Vahid Farahmandian" userId="cd6732ace925dd6a" providerId="LiveId" clId="{D6DF662B-F3EE-42CF-8DDD-2AE35E1A409F}" dt="2021-04-26T07:05:49.037" v="682"/>
        <pc:sldMkLst>
          <pc:docMk/>
          <pc:sldMk cId="5626838" sldId="277"/>
        </pc:sldMkLst>
        <pc:picChg chg="add mod">
          <ac:chgData name="Vahid Farahmandian" userId="cd6732ace925dd6a" providerId="LiveId" clId="{D6DF662B-F3EE-42CF-8DDD-2AE35E1A409F}" dt="2021-04-26T07:05:49.037" v="682"/>
          <ac:picMkLst>
            <pc:docMk/>
            <pc:sldMk cId="5626838" sldId="277"/>
            <ac:picMk id="5" creationId="{8CF7C06B-8CED-4E0B-9EDE-368C0E2D0F42}"/>
          </ac:picMkLst>
        </pc:picChg>
      </pc:sldChg>
      <pc:sldChg chg="addSp modSp add mod">
        <pc:chgData name="Vahid Farahmandian" userId="cd6732ace925dd6a" providerId="LiveId" clId="{D6DF662B-F3EE-42CF-8DDD-2AE35E1A409F}" dt="2021-04-26T07:05:16.999" v="655"/>
        <pc:sldMkLst>
          <pc:docMk/>
          <pc:sldMk cId="215649150" sldId="278"/>
        </pc:sldMkLst>
        <pc:spChg chg="mod">
          <ac:chgData name="Vahid Farahmandian" userId="cd6732ace925dd6a" providerId="LiveId" clId="{D6DF662B-F3EE-42CF-8DDD-2AE35E1A409F}" dt="2021-04-22T07:45:18.603" v="15" actId="20577"/>
          <ac:spMkLst>
            <pc:docMk/>
            <pc:sldMk cId="215649150" sldId="278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18:52.762" v="624" actId="20577"/>
          <ac:spMkLst>
            <pc:docMk/>
            <pc:sldMk cId="215649150" sldId="278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6.999" v="655"/>
          <ac:picMkLst>
            <pc:docMk/>
            <pc:sldMk cId="215649150" sldId="278"/>
            <ac:picMk id="4" creationId="{43EDD1BF-5621-4A81-A2E5-83D24929EBDE}"/>
          </ac:picMkLst>
        </pc:picChg>
      </pc:sldChg>
      <pc:sldChg chg="addSp modSp add mod">
        <pc:chgData name="Vahid Farahmandian" userId="cd6732ace925dd6a" providerId="LiveId" clId="{D6DF662B-F3EE-42CF-8DDD-2AE35E1A409F}" dt="2021-04-26T07:05:17.977" v="656"/>
        <pc:sldMkLst>
          <pc:docMk/>
          <pc:sldMk cId="1808842165" sldId="279"/>
        </pc:sldMkLst>
        <pc:spChg chg="mod">
          <ac:chgData name="Vahid Farahmandian" userId="cd6732ace925dd6a" providerId="LiveId" clId="{D6DF662B-F3EE-42CF-8DDD-2AE35E1A409F}" dt="2021-04-22T08:00:09.106" v="73"/>
          <ac:spMkLst>
            <pc:docMk/>
            <pc:sldMk cId="1808842165" sldId="279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01:57.371" v="100" actId="27636"/>
          <ac:spMkLst>
            <pc:docMk/>
            <pc:sldMk cId="1808842165" sldId="27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17.977" v="656"/>
          <ac:picMkLst>
            <pc:docMk/>
            <pc:sldMk cId="1808842165" sldId="279"/>
            <ac:picMk id="4" creationId="{5E4B5E4D-5123-4D6F-A797-7D9B0ABA1285}"/>
          </ac:picMkLst>
        </pc:picChg>
      </pc:sldChg>
      <pc:sldChg chg="addSp delSp modSp add mod">
        <pc:chgData name="Vahid Farahmandian" userId="cd6732ace925dd6a" providerId="LiveId" clId="{D6DF662B-F3EE-42CF-8DDD-2AE35E1A409F}" dt="2021-04-26T07:05:19.168" v="657"/>
        <pc:sldMkLst>
          <pc:docMk/>
          <pc:sldMk cId="4093006258" sldId="280"/>
        </pc:sldMkLst>
        <pc:spChg chg="mod">
          <ac:chgData name="Vahid Farahmandian" userId="cd6732ace925dd6a" providerId="LiveId" clId="{D6DF662B-F3EE-42CF-8DDD-2AE35E1A409F}" dt="2021-04-22T08:04:12.266" v="102"/>
          <ac:spMkLst>
            <pc:docMk/>
            <pc:sldMk cId="4093006258" sldId="280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1:48.218" v="627" actId="115"/>
          <ac:spMkLst>
            <pc:docMk/>
            <pc:sldMk cId="4093006258" sldId="280"/>
            <ac:spMk id="3" creationId="{00000000-0000-0000-0000-000000000000}"/>
          </ac:spMkLst>
        </pc:spChg>
        <pc:picChg chg="add del mod">
          <ac:chgData name="Vahid Farahmandian" userId="cd6732ace925dd6a" providerId="LiveId" clId="{D6DF662B-F3EE-42CF-8DDD-2AE35E1A409F}" dt="2021-04-22T08:07:46.172" v="124" actId="478"/>
          <ac:picMkLst>
            <pc:docMk/>
            <pc:sldMk cId="4093006258" sldId="280"/>
            <ac:picMk id="4" creationId="{BF2C0029-4E56-48A3-A858-3B24DD844AC2}"/>
          </ac:picMkLst>
        </pc:picChg>
        <pc:picChg chg="add mod">
          <ac:chgData name="Vahid Farahmandian" userId="cd6732ace925dd6a" providerId="LiveId" clId="{D6DF662B-F3EE-42CF-8DDD-2AE35E1A409F}" dt="2021-04-26T07:05:19.168" v="657"/>
          <ac:picMkLst>
            <pc:docMk/>
            <pc:sldMk cId="4093006258" sldId="280"/>
            <ac:picMk id="5" creationId="{747B4716-3D42-4752-A0DA-07BBF2C611D4}"/>
          </ac:picMkLst>
        </pc:picChg>
        <pc:picChg chg="add mod">
          <ac:chgData name="Vahid Farahmandian" userId="cd6732ace925dd6a" providerId="LiveId" clId="{D6DF662B-F3EE-42CF-8DDD-2AE35E1A409F}" dt="2021-04-22T08:08:14.496" v="134" actId="1076"/>
          <ac:picMkLst>
            <pc:docMk/>
            <pc:sldMk cId="4093006258" sldId="280"/>
            <ac:picMk id="6" creationId="{9B12BE20-A269-41F4-B24D-05650D875901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0.495" v="658"/>
        <pc:sldMkLst>
          <pc:docMk/>
          <pc:sldMk cId="3534846712" sldId="281"/>
        </pc:sldMkLst>
        <pc:spChg chg="mod">
          <ac:chgData name="Vahid Farahmandian" userId="cd6732ace925dd6a" providerId="LiveId" clId="{D6DF662B-F3EE-42CF-8DDD-2AE35E1A409F}" dt="2021-04-22T08:10:08.197" v="145" actId="20577"/>
          <ac:spMkLst>
            <pc:docMk/>
            <pc:sldMk cId="3534846712" sldId="281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8:15:23.335" v="231" actId="20577"/>
          <ac:spMkLst>
            <pc:docMk/>
            <pc:sldMk cId="3534846712" sldId="281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0.495" v="658"/>
          <ac:picMkLst>
            <pc:docMk/>
            <pc:sldMk cId="3534846712" sldId="281"/>
            <ac:picMk id="4" creationId="{801C5E61-5BAD-4D36-8278-6FB194F7322E}"/>
          </ac:picMkLst>
        </pc:picChg>
        <pc:picChg chg="del">
          <ac:chgData name="Vahid Farahmandian" userId="cd6732ace925dd6a" providerId="LiveId" clId="{D6DF662B-F3EE-42CF-8DDD-2AE35E1A409F}" dt="2021-04-22T08:09:54.148" v="137" actId="478"/>
          <ac:picMkLst>
            <pc:docMk/>
            <pc:sldMk cId="3534846712" sldId="281"/>
            <ac:picMk id="6" creationId="{9B12BE20-A269-41F4-B24D-05650D875901}"/>
          </ac:picMkLst>
        </pc:picChg>
      </pc:sldChg>
      <pc:sldChg chg="addSp modSp add mod ord">
        <pc:chgData name="Vahid Farahmandian" userId="cd6732ace925dd6a" providerId="LiveId" clId="{D6DF662B-F3EE-42CF-8DDD-2AE35E1A409F}" dt="2021-04-26T07:05:21.450" v="659"/>
        <pc:sldMkLst>
          <pc:docMk/>
          <pc:sldMk cId="4154434850" sldId="282"/>
        </pc:sldMkLst>
        <pc:spChg chg="mod">
          <ac:chgData name="Vahid Farahmandian" userId="cd6732ace925dd6a" providerId="LiveId" clId="{D6DF662B-F3EE-42CF-8DDD-2AE35E1A409F}" dt="2021-04-22T08:19:29.753" v="289" actId="20577"/>
          <ac:spMkLst>
            <pc:docMk/>
            <pc:sldMk cId="4154434850" sldId="282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1.450" v="659"/>
          <ac:picMkLst>
            <pc:docMk/>
            <pc:sldMk cId="4154434850" sldId="282"/>
            <ac:picMk id="4" creationId="{3A9203E6-C057-4F3F-A0E8-36392CD54C0F}"/>
          </ac:picMkLst>
        </pc:picChg>
      </pc:sldChg>
      <pc:sldChg chg="modSp add del mod">
        <pc:chgData name="Vahid Farahmandian" userId="cd6732ace925dd6a" providerId="LiveId" clId="{D6DF662B-F3EE-42CF-8DDD-2AE35E1A409F}" dt="2021-04-22T08:21:59.268" v="316" actId="47"/>
        <pc:sldMkLst>
          <pc:docMk/>
          <pc:sldMk cId="272347652" sldId="283"/>
        </pc:sldMkLst>
        <pc:spChg chg="mod">
          <ac:chgData name="Vahid Farahmandian" userId="cd6732ace925dd6a" providerId="LiveId" clId="{D6DF662B-F3EE-42CF-8DDD-2AE35E1A409F}" dt="2021-04-22T08:21:57.687" v="315" actId="6549"/>
          <ac:spMkLst>
            <pc:docMk/>
            <pc:sldMk cId="272347652" sldId="283"/>
            <ac:spMk id="3" creationId="{00000000-0000-0000-0000-000000000000}"/>
          </ac:spMkLst>
        </pc:spChg>
      </pc:sldChg>
      <pc:sldChg chg="addSp modSp add mod">
        <pc:chgData name="Vahid Farahmandian" userId="cd6732ace925dd6a" providerId="LiveId" clId="{D6DF662B-F3EE-42CF-8DDD-2AE35E1A409F}" dt="2021-04-26T07:05:22.813" v="660"/>
        <pc:sldMkLst>
          <pc:docMk/>
          <pc:sldMk cId="4183832425" sldId="284"/>
        </pc:sldMkLst>
        <pc:spChg chg="mod">
          <ac:chgData name="Vahid Farahmandian" userId="cd6732ace925dd6a" providerId="LiveId" clId="{D6DF662B-F3EE-42CF-8DDD-2AE35E1A409F}" dt="2021-04-22T08:25:40.607" v="368" actId="20577"/>
          <ac:spMkLst>
            <pc:docMk/>
            <pc:sldMk cId="4183832425" sldId="284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2.813" v="660"/>
          <ac:picMkLst>
            <pc:docMk/>
            <pc:sldMk cId="4183832425" sldId="284"/>
            <ac:picMk id="4" creationId="{F91C997E-8CC2-443A-B377-F76C74D3DC41}"/>
          </ac:picMkLst>
        </pc:picChg>
      </pc:sldChg>
      <pc:sldChg chg="addSp modSp add mod">
        <pc:chgData name="Vahid Farahmandian" userId="cd6732ace925dd6a" providerId="LiveId" clId="{D6DF662B-F3EE-42CF-8DDD-2AE35E1A409F}" dt="2021-04-26T07:05:23.798" v="661"/>
        <pc:sldMkLst>
          <pc:docMk/>
          <pc:sldMk cId="1007257169" sldId="285"/>
        </pc:sldMkLst>
        <pc:spChg chg="mod">
          <ac:chgData name="Vahid Farahmandian" userId="cd6732ace925dd6a" providerId="LiveId" clId="{D6DF662B-F3EE-42CF-8DDD-2AE35E1A409F}" dt="2021-04-22T08:30:45.363" v="431" actId="20577"/>
          <ac:spMkLst>
            <pc:docMk/>
            <pc:sldMk cId="1007257169" sldId="285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6T07:05:23.798" v="661"/>
          <ac:picMkLst>
            <pc:docMk/>
            <pc:sldMk cId="1007257169" sldId="285"/>
            <ac:picMk id="4" creationId="{4C7CE4BF-2126-44CC-B3EC-468304535D6D}"/>
          </ac:picMkLst>
        </pc:picChg>
      </pc:sldChg>
      <pc:sldChg chg="addSp modSp add mod">
        <pc:chgData name="Vahid Farahmandian" userId="cd6732ace925dd6a" providerId="LiveId" clId="{D6DF662B-F3EE-42CF-8DDD-2AE35E1A409F}" dt="2021-04-26T07:05:25.154" v="662"/>
        <pc:sldMkLst>
          <pc:docMk/>
          <pc:sldMk cId="2736141614" sldId="286"/>
        </pc:sldMkLst>
        <pc:spChg chg="mod">
          <ac:chgData name="Vahid Farahmandian" userId="cd6732ace925dd6a" providerId="LiveId" clId="{D6DF662B-F3EE-42CF-8DDD-2AE35E1A409F}" dt="2021-04-22T08:34:41.172" v="497" actId="20577"/>
          <ac:spMkLst>
            <pc:docMk/>
            <pc:sldMk cId="2736141614" sldId="286"/>
            <ac:spMk id="2" creationId="{00000000-0000-0000-0000-000000000000}"/>
          </ac:spMkLst>
        </pc:spChg>
        <pc:spChg chg="mod">
          <ac:chgData name="Vahid Farahmandian" userId="cd6732ace925dd6a" providerId="LiveId" clId="{D6DF662B-F3EE-42CF-8DDD-2AE35E1A409F}" dt="2021-04-22T09:23:06.395" v="628" actId="115"/>
          <ac:spMkLst>
            <pc:docMk/>
            <pc:sldMk cId="2736141614" sldId="286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2:28.631" v="580" actId="14100"/>
          <ac:picMkLst>
            <pc:docMk/>
            <pc:sldMk cId="2736141614" sldId="286"/>
            <ac:picMk id="4" creationId="{20A14DCA-D0C0-48D8-96EF-F9221A41B071}"/>
          </ac:picMkLst>
        </pc:picChg>
        <pc:picChg chg="add mod">
          <ac:chgData name="Vahid Farahmandian" userId="cd6732ace925dd6a" providerId="LiveId" clId="{D6DF662B-F3EE-42CF-8DDD-2AE35E1A409F}" dt="2021-04-26T07:05:25.154" v="662"/>
          <ac:picMkLst>
            <pc:docMk/>
            <pc:sldMk cId="2736141614" sldId="286"/>
            <ac:picMk id="5" creationId="{F12A83E2-E9EF-4FB3-B453-3C2AD34F2F75}"/>
          </ac:picMkLst>
        </pc:picChg>
      </pc:sldChg>
      <pc:sldChg chg="addSp modSp add mod">
        <pc:chgData name="Vahid Farahmandian" userId="cd6732ace925dd6a" providerId="LiveId" clId="{D6DF662B-F3EE-42CF-8DDD-2AE35E1A409F}" dt="2021-04-26T07:05:26.534" v="663"/>
        <pc:sldMkLst>
          <pc:docMk/>
          <pc:sldMk cId="967235040" sldId="287"/>
        </pc:sldMkLst>
        <pc:spChg chg="mod">
          <ac:chgData name="Vahid Farahmandian" userId="cd6732ace925dd6a" providerId="LiveId" clId="{D6DF662B-F3EE-42CF-8DDD-2AE35E1A409F}" dt="2021-04-22T08:49:11.133" v="605" actId="20577"/>
          <ac:spMkLst>
            <pc:docMk/>
            <pc:sldMk cId="967235040" sldId="287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36:58.727" v="516" actId="14100"/>
          <ac:picMkLst>
            <pc:docMk/>
            <pc:sldMk cId="967235040" sldId="287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6T07:05:26.534" v="663"/>
          <ac:picMkLst>
            <pc:docMk/>
            <pc:sldMk cId="967235040" sldId="287"/>
            <ac:picMk id="5" creationId="{BB633E4A-CBA8-4E7F-81EF-DFA687C1731F}"/>
          </ac:picMkLst>
        </pc:picChg>
      </pc:sldChg>
      <pc:sldChg chg="addSp delSp modSp add mod">
        <pc:chgData name="Vahid Farahmandian" userId="cd6732ace925dd6a" providerId="LiveId" clId="{D6DF662B-F3EE-42CF-8DDD-2AE35E1A409F}" dt="2021-04-26T07:05:27.504" v="664"/>
        <pc:sldMkLst>
          <pc:docMk/>
          <pc:sldMk cId="3539507563" sldId="288"/>
        </pc:sldMkLst>
        <pc:spChg chg="mod">
          <ac:chgData name="Vahid Farahmandian" userId="cd6732ace925dd6a" providerId="LiveId" clId="{D6DF662B-F3EE-42CF-8DDD-2AE35E1A409F}" dt="2021-04-22T08:47:39.325" v="599" actId="20577"/>
          <ac:spMkLst>
            <pc:docMk/>
            <pc:sldMk cId="3539507563" sldId="288"/>
            <ac:spMk id="3" creationId="{00000000-0000-0000-0000-000000000000}"/>
          </ac:spMkLst>
        </pc:spChg>
        <pc:picChg chg="del">
          <ac:chgData name="Vahid Farahmandian" userId="cd6732ace925dd6a" providerId="LiveId" clId="{D6DF662B-F3EE-42CF-8DDD-2AE35E1A409F}" dt="2021-04-22T08:37:42.541" v="519" actId="478"/>
          <ac:picMkLst>
            <pc:docMk/>
            <pc:sldMk cId="3539507563" sldId="288"/>
            <ac:picMk id="4" creationId="{66152CD6-2E47-4B62-A42F-686BA24CE671}"/>
          </ac:picMkLst>
        </pc:picChg>
        <pc:picChg chg="add mod">
          <ac:chgData name="Vahid Farahmandian" userId="cd6732ace925dd6a" providerId="LiveId" clId="{D6DF662B-F3EE-42CF-8DDD-2AE35E1A409F}" dt="2021-04-22T08:48:52.068" v="604" actId="14100"/>
          <ac:picMkLst>
            <pc:docMk/>
            <pc:sldMk cId="3539507563" sldId="288"/>
            <ac:picMk id="5" creationId="{D4297836-1CC6-4B7F-A2A1-7CA1720BABEB}"/>
          </ac:picMkLst>
        </pc:picChg>
        <pc:picChg chg="add mod">
          <ac:chgData name="Vahid Farahmandian" userId="cd6732ace925dd6a" providerId="LiveId" clId="{D6DF662B-F3EE-42CF-8DDD-2AE35E1A409F}" dt="2021-04-26T07:05:27.504" v="664"/>
          <ac:picMkLst>
            <pc:docMk/>
            <pc:sldMk cId="3539507563" sldId="288"/>
            <ac:picMk id="6" creationId="{453860B6-6801-4ABE-B35E-74DD22A20BC2}"/>
          </ac:picMkLst>
        </pc:picChg>
      </pc:sldChg>
      <pc:sldChg chg="addSp modSp add mod">
        <pc:chgData name="Vahid Farahmandian" userId="cd6732ace925dd6a" providerId="LiveId" clId="{D6DF662B-F3EE-42CF-8DDD-2AE35E1A409F}" dt="2021-04-26T07:05:28.784" v="665"/>
        <pc:sldMkLst>
          <pc:docMk/>
          <pc:sldMk cId="318604006" sldId="289"/>
        </pc:sldMkLst>
        <pc:spChg chg="mod">
          <ac:chgData name="Vahid Farahmandian" userId="cd6732ace925dd6a" providerId="LiveId" clId="{D6DF662B-F3EE-42CF-8DDD-2AE35E1A409F}" dt="2021-04-22T08:46:25.284" v="596" actId="20577"/>
          <ac:spMkLst>
            <pc:docMk/>
            <pc:sldMk cId="318604006" sldId="289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7:09.041" v="598" actId="14100"/>
          <ac:picMkLst>
            <pc:docMk/>
            <pc:sldMk cId="318604006" sldId="289"/>
            <ac:picMk id="4" creationId="{25377AB9-08DA-40BC-943B-C37B6A493778}"/>
          </ac:picMkLst>
        </pc:picChg>
        <pc:picChg chg="add mod">
          <ac:chgData name="Vahid Farahmandian" userId="cd6732ace925dd6a" providerId="LiveId" clId="{D6DF662B-F3EE-42CF-8DDD-2AE35E1A409F}" dt="2021-04-26T07:05:28.784" v="665"/>
          <ac:picMkLst>
            <pc:docMk/>
            <pc:sldMk cId="318604006" sldId="289"/>
            <ac:picMk id="5" creationId="{1D79F75D-ACC6-43C3-B492-6767F6D2C66A}"/>
          </ac:picMkLst>
        </pc:picChg>
      </pc:sldChg>
      <pc:sldChg chg="addSp modSp add mod">
        <pc:chgData name="Vahid Farahmandian" userId="cd6732ace925dd6a" providerId="LiveId" clId="{D6DF662B-F3EE-42CF-8DDD-2AE35E1A409F}" dt="2021-04-26T07:05:29.620" v="666"/>
        <pc:sldMkLst>
          <pc:docMk/>
          <pc:sldMk cId="2134393985" sldId="290"/>
        </pc:sldMkLst>
        <pc:spChg chg="mod">
          <ac:chgData name="Vahid Farahmandian" userId="cd6732ace925dd6a" providerId="LiveId" clId="{D6DF662B-F3EE-42CF-8DDD-2AE35E1A409F}" dt="2021-04-22T08:43:31.133" v="584" actId="20577"/>
          <ac:spMkLst>
            <pc:docMk/>
            <pc:sldMk cId="2134393985" sldId="290"/>
            <ac:spMk id="3" creationId="{00000000-0000-0000-0000-000000000000}"/>
          </ac:spMkLst>
        </pc:spChg>
        <pc:picChg chg="add mod">
          <ac:chgData name="Vahid Farahmandian" userId="cd6732ace925dd6a" providerId="LiveId" clId="{D6DF662B-F3EE-42CF-8DDD-2AE35E1A409F}" dt="2021-04-22T08:44:53.205" v="590" actId="1076"/>
          <ac:picMkLst>
            <pc:docMk/>
            <pc:sldMk cId="2134393985" sldId="290"/>
            <ac:picMk id="4" creationId="{FE264D04-C5C8-475C-909D-6C42EC8E735E}"/>
          </ac:picMkLst>
        </pc:picChg>
        <pc:picChg chg="add mod">
          <ac:chgData name="Vahid Farahmandian" userId="cd6732ace925dd6a" providerId="LiveId" clId="{D6DF662B-F3EE-42CF-8DDD-2AE35E1A409F}" dt="2021-04-26T07:05:29.620" v="666"/>
          <ac:picMkLst>
            <pc:docMk/>
            <pc:sldMk cId="2134393985" sldId="290"/>
            <ac:picMk id="5" creationId="{F810D92F-9B1F-4E89-8885-300391EC8DC2}"/>
          </ac:picMkLst>
        </pc:picChg>
      </pc:sldChg>
    </pc:docChg>
  </pc:docChgLst>
  <pc:docChgLst>
    <pc:chgData name="Vahid Farahmandian" userId="cd6732ace925dd6a" providerId="LiveId" clId="{D14435DE-E37C-4B41-A481-78AD02175AC5}"/>
    <pc:docChg chg="delSld modSld">
      <pc:chgData name="Vahid Farahmandian" userId="cd6732ace925dd6a" providerId="LiveId" clId="{D14435DE-E37C-4B41-A481-78AD02175AC5}" dt="2021-02-14T07:24:00.805" v="27" actId="47"/>
      <pc:docMkLst>
        <pc:docMk/>
      </pc:docMkLst>
      <pc:sldChg chg="modSp mod">
        <pc:chgData name="Vahid Farahmandian" userId="cd6732ace925dd6a" providerId="LiveId" clId="{D14435DE-E37C-4B41-A481-78AD02175AC5}" dt="2021-02-14T07:22:32.146" v="26" actId="14100"/>
        <pc:sldMkLst>
          <pc:docMk/>
          <pc:sldMk cId="1674014061" sldId="256"/>
        </pc:sldMkLst>
        <pc:spChg chg="mod">
          <ac:chgData name="Vahid Farahmandian" userId="cd6732ace925dd6a" providerId="LiveId" clId="{D14435DE-E37C-4B41-A481-78AD02175AC5}" dt="2021-02-14T07:22:32.146" v="26" actId="14100"/>
          <ac:spMkLst>
            <pc:docMk/>
            <pc:sldMk cId="1674014061" sldId="256"/>
            <ac:spMk id="2" creationId="{00000000-0000-0000-0000-000000000000}"/>
          </ac:spMkLst>
        </pc:spChg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25301776" sldId="258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1589391135" sldId="259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89669845" sldId="260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2518717157" sldId="261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4249963109" sldId="262"/>
        </pc:sldMkLst>
      </pc:sldChg>
      <pc:sldChg chg="del">
        <pc:chgData name="Vahid Farahmandian" userId="cd6732ace925dd6a" providerId="LiveId" clId="{D14435DE-E37C-4B41-A481-78AD02175AC5}" dt="2021-02-14T07:24:00.805" v="27" actId="47"/>
        <pc:sldMkLst>
          <pc:docMk/>
          <pc:sldMk cId="3840815956" sldId="263"/>
        </pc:sldMkLst>
      </pc:sldChg>
    </pc:docChg>
  </pc:docChgLst>
  <pc:docChgLst>
    <pc:chgData name="Vahid Farahmandian" userId="cd6732ace925dd6a" providerId="LiveId" clId="{9E3D3980-42E9-4872-9D76-94C82EA52779}"/>
    <pc:docChg chg="modSld">
      <pc:chgData name="Vahid Farahmandian" userId="cd6732ace925dd6a" providerId="LiveId" clId="{9E3D3980-42E9-4872-9D76-94C82EA52779}" dt="2020-01-11T20:58:33.256" v="7" actId="20577"/>
      <pc:docMkLst>
        <pc:docMk/>
      </pc:docMkLst>
      <pc:sldChg chg="modSp">
        <pc:chgData name="Vahid Farahmandian" userId="cd6732ace925dd6a" providerId="LiveId" clId="{9E3D3980-42E9-4872-9D76-94C82EA52779}" dt="2020-01-11T20:58:12.826" v="5" actId="20577"/>
        <pc:sldMkLst>
          <pc:docMk/>
          <pc:sldMk cId="1674014061" sldId="256"/>
        </pc:sldMkLst>
        <pc:spChg chg="mod">
          <ac:chgData name="Vahid Farahmandian" userId="cd6732ace925dd6a" providerId="LiveId" clId="{9E3D3980-42E9-4872-9D76-94C82EA52779}" dt="2020-01-11T20:58:05.570" v="1" actId="20577"/>
          <ac:spMkLst>
            <pc:docMk/>
            <pc:sldMk cId="1674014061" sldId="256"/>
            <ac:spMk id="2" creationId="{00000000-0000-0000-0000-000000000000}"/>
          </ac:spMkLst>
        </pc:spChg>
        <pc:spChg chg="mod">
          <ac:chgData name="Vahid Farahmandian" userId="cd6732ace925dd6a" providerId="LiveId" clId="{9E3D3980-42E9-4872-9D76-94C82EA52779}" dt="2020-01-11T20:58:12.826" v="5" actId="20577"/>
          <ac:spMkLst>
            <pc:docMk/>
            <pc:sldMk cId="1674014061" sldId="256"/>
            <ac:spMk id="5" creationId="{00000000-0000-0000-0000-000000000000}"/>
          </ac:spMkLst>
        </pc:spChg>
      </pc:sldChg>
      <pc:sldChg chg="modSp">
        <pc:chgData name="Vahid Farahmandian" userId="cd6732ace925dd6a" providerId="LiveId" clId="{9E3D3980-42E9-4872-9D76-94C82EA52779}" dt="2020-01-11T20:58:33.256" v="7" actId="20577"/>
        <pc:sldMkLst>
          <pc:docMk/>
          <pc:sldMk cId="3840815956" sldId="263"/>
        </pc:sldMkLst>
        <pc:spChg chg="mod">
          <ac:chgData name="Vahid Farahmandian" userId="cd6732ace925dd6a" providerId="LiveId" clId="{9E3D3980-42E9-4872-9D76-94C82EA52779}" dt="2020-01-11T20:58:33.256" v="7" actId="20577"/>
          <ac:spMkLst>
            <pc:docMk/>
            <pc:sldMk cId="3840815956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49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281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03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795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77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11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9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706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80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36C169-70BF-412B-BAB2-4313ADDFA40A}" type="datetimeFigureOut">
              <a:rPr lang="fa-IR" smtClean="0"/>
              <a:t>22/04/1443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793122-E303-4FED-A7E5-23AC78F7703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1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r.linkedin.com/in/vfarahmandia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twitter.com/_jin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hyperlink" Target="mailto:farahmandian2011@gmail.com" TargetMode="External"/><Relationship Id="rId4" Type="http://schemas.openxmlformats.org/officeDocument/2006/relationships/hyperlink" Target="https://github.com/VahidFarahmandi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4151"/>
            <a:ext cx="12191999" cy="2026405"/>
          </a:xfrm>
        </p:spPr>
        <p:txBody>
          <a:bodyPr>
            <a:noAutofit/>
          </a:bodyPr>
          <a:lstStyle/>
          <a:p>
            <a:pPr algn="ctr" rtl="0"/>
            <a:r>
              <a:rPr lang="en-US" sz="4800" b="1" dirty="0">
                <a:solidFill>
                  <a:srgbClr val="512CD4"/>
                </a:solidFill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SQL Server Temporal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301" y="4105597"/>
            <a:ext cx="11179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in EF Core 6.0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42761-674E-4400-A547-FD20F806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1" y="623934"/>
            <a:ext cx="1625844" cy="138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454A6-8A7F-4A07-B246-371D2E71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169" y="623933"/>
            <a:ext cx="1389529" cy="1389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FF48E-AE72-4D99-8CAF-33D262E2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35" y="623933"/>
            <a:ext cx="1389529" cy="13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0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TemporalAsOf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rows that were active (current) at the given UTC time. This is a single row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TemporalAll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in the historical data. This is typically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Returns all rows that were active between two given UTC times. This may be many rows from the history table for a given primary key.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TemporalBetween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The same as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TemporalFromTo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except that rows are included that became active on the upper boundary.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TemporalContainedIn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: : Returns all rows that started being active and ended being active between two given UTC times. This may be many rows from the history table for a given primary key.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F00F7-64CD-4DD3-B6BF-969B5C46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5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Querying 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02868-934E-4D2C-99D9-A5215CC26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1" y="3429000"/>
            <a:ext cx="5092748" cy="1808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641C4-15B1-4B04-B19E-DE8295D5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67" y="3217486"/>
            <a:ext cx="5391775" cy="201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76741-5B28-4824-8E3D-CEC89AE7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Restoring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All queries using temporal operators are no-tracking by default. This makes sense, because they do not currently exist in the main table. To re-insert the entity into the main table, we simply mark it as Added and then call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SaveChanges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C34CF-76FE-4A40-BC67-1B2E696B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12" y="4136310"/>
            <a:ext cx="5391775" cy="201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B1AD7-60C8-4422-AED4-732C46B9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How </a:t>
            </a:r>
            <a:r>
              <a:rPr lang="en-US" b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to Contact 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71" y="1979721"/>
            <a:ext cx="11310153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Twitter: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@_Jinget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LinkedIn: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GitHub: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Instagram: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VahidFarahmandian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Email: 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farahmandian2011@gmail.com</a:t>
            </a: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F7929-545E-48DD-BEFE-B7D7780B0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051" y="2203906"/>
            <a:ext cx="3154473" cy="3909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52926-A2CD-4C8B-8226-9B25A1C85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Who am I?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 is SQL Server Temporal Table?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Configuring a temporal table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temporal tables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Querying historical data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Restoring historical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38DF0-8A7D-42BE-BD45-990A80D4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90" y="2485029"/>
            <a:ext cx="3805517" cy="38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Who am </a:t>
            </a:r>
            <a:r>
              <a:rPr lang="en-US" b="1" dirty="0" err="1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i</a:t>
            </a:r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Currently: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CTO at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Aspian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Company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Instructor at FAD Institute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Formerly: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Principal Software Consultant at Ports &amp; Maritime Org of Iran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SQL Server Consultant at The Railways Org of Iran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Instructor at MFT &amp; </a:t>
            </a:r>
            <a:r>
              <a:rPr lang="en-US" sz="22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Cybertech</a:t>
            </a: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Institutes</a:t>
            </a:r>
          </a:p>
          <a:p>
            <a:pPr algn="l" rtl="0">
              <a:lnSpc>
                <a:spcPct val="160000"/>
              </a:lnSpc>
            </a:pPr>
            <a:endParaRPr lang="en-US" sz="2400" b="1" dirty="0">
              <a:solidFill>
                <a:srgbClr val="512CD4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0A68D-A39D-4B2B-BEA1-D7B88624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What is SQL Server Temporal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 fontScale="85000"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SQL Server temporal tables automatically keep track of all data ever stored in a table, even after that data has been updated or deleted using a parallel history table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Using history table, we can query the historical data, or even we can restore them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EF Core now supports: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creation of temporal tables using Migrations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Transformation of existing tables into temporal tables, again using Migrations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Querying historical data</a:t>
            </a:r>
          </a:p>
          <a:p>
            <a:pPr lvl="1" algn="l" rtl="0">
              <a:lnSpc>
                <a:spcPct val="160000"/>
              </a:lnSpc>
            </a:pPr>
            <a:r>
              <a:rPr lang="en-US" sz="22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Restoring data from some point in the past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9ADD3-D47F-442C-A0DD-77F132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Modelbuilder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can be used for configuring Temporal Table</a:t>
            </a:r>
          </a:p>
          <a:p>
            <a:pPr algn="l" rtl="0">
              <a:lnSpc>
                <a:spcPct val="160000"/>
              </a:lnSpc>
            </a:pP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If not specified, </a:t>
            </a:r>
            <a:r>
              <a:rPr lang="en-US" sz="24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Modelbuilder</a:t>
            </a:r>
            <a:r>
              <a:rPr lang="en-US" sz="24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will use SQL Server defaults for history table and timestamp columns</a:t>
            </a:r>
          </a:p>
          <a:p>
            <a:pPr lvl="1"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 Columns: By default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PeriodStart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PeriodEnd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represent the time range during which the data in the row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EEBFA-66B5-4510-BB94-C61C5046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66" y="5049980"/>
            <a:ext cx="5786068" cy="174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1C304-526D-42AE-9DB4-B9633052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C631A-3789-4CF6-A19C-DDF0184A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72" y="1894650"/>
            <a:ext cx="3414056" cy="172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514B1-6171-4FB5-9A7F-43031421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47" y="4624513"/>
            <a:ext cx="6751905" cy="218713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811BD-8B39-4371-A7FB-38DC3883BAF2}"/>
              </a:ext>
            </a:extLst>
          </p:cNvPr>
          <p:cNvSpPr/>
          <p:nvPr/>
        </p:nvSpPr>
        <p:spPr>
          <a:xfrm>
            <a:off x="5629835" y="3624540"/>
            <a:ext cx="753036" cy="97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4D4B17-0D76-4B06-8FB7-94E086F09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52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Configuring a temporal table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D5811BD-8B39-4371-A7FB-38DC3883BAF2}"/>
              </a:ext>
            </a:extLst>
          </p:cNvPr>
          <p:cNvSpPr/>
          <p:nvPr/>
        </p:nvSpPr>
        <p:spPr>
          <a:xfrm>
            <a:off x="5629835" y="3624540"/>
            <a:ext cx="753036" cy="974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18487-8D09-47E7-B1B2-D77AF8B9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3" y="1818443"/>
            <a:ext cx="4054191" cy="1806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99F58-69AA-40AB-BF45-EBD69499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42" y="4598894"/>
            <a:ext cx="7421516" cy="225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27C4F4-AD36-4153-AD78-0788AD73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4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Using 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79721"/>
            <a:ext cx="11029615" cy="4816134"/>
          </a:xfrm>
        </p:spPr>
        <p:txBody>
          <a:bodyPr anchor="t">
            <a:normAutofit/>
          </a:bodyPr>
          <a:lstStyle/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 of the time, temporal tables are used just like any other table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period columns and historical data are handled transparently by SQL Server such that the application can ignore them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 err="1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EF.Property</a:t>
            </a: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method can be used to access values from the period columns.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After a normal tracking query, the values from the period columns of the current data can be accessed from the tracked entities</a:t>
            </a:r>
          </a:p>
          <a:p>
            <a:pPr algn="l" rtl="0">
              <a:lnSpc>
                <a:spcPct val="160000"/>
              </a:lnSpc>
            </a:pPr>
            <a:r>
              <a:rPr lang="en-US" sz="2000" b="1" dirty="0">
                <a:solidFill>
                  <a:srgbClr val="512CD4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 times in Period columns are always UTC time generated by 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90FB0-527F-4F97-92F1-CA8E70CA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  <a:ea typeface="+mn-ea"/>
                <a:cs typeface="MV Boli" panose="02000500030200090000" pitchFamily="2" charset="0"/>
              </a:rPr>
              <a:t>Using Temporal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4D794-9113-479B-9FDB-958F16D2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54" y="2397330"/>
            <a:ext cx="7379489" cy="8303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7EA9B-F7F5-4D8E-9A99-FDA8F8A4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55" y="4045490"/>
            <a:ext cx="7379488" cy="1863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96E90-496C-4D93-856D-FD6D2955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142" y="719723"/>
            <a:ext cx="978666" cy="9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01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512CD4"/>
      </a:dk2>
      <a:lt2>
        <a:srgbClr val="E7E6E6"/>
      </a:lt2>
      <a:accent1>
        <a:srgbClr val="512CD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3986</TotalTime>
  <Words>529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Comic Sans MS</vt:lpstr>
      <vt:lpstr>MV Boli</vt:lpstr>
      <vt:lpstr>Wingdings 2</vt:lpstr>
      <vt:lpstr>Dividend</vt:lpstr>
      <vt:lpstr>SQL Server Temporal Tables</vt:lpstr>
      <vt:lpstr>Table of contents</vt:lpstr>
      <vt:lpstr>Who am i?</vt:lpstr>
      <vt:lpstr>What is SQL Server Temporal Tables?</vt:lpstr>
      <vt:lpstr>Configuring a temporal table</vt:lpstr>
      <vt:lpstr>Configuring a temporal table</vt:lpstr>
      <vt:lpstr>Configuring a temporal table</vt:lpstr>
      <vt:lpstr>Using Temporal Tables</vt:lpstr>
      <vt:lpstr>Using Temporal Tables</vt:lpstr>
      <vt:lpstr>Querying historical data</vt:lpstr>
      <vt:lpstr>Querying historical data</vt:lpstr>
      <vt:lpstr>Restoring historical data</vt:lpstr>
      <vt:lpstr>How to Contact me</vt:lpstr>
    </vt:vector>
  </TitlesOfParts>
  <Company>Dadaism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administration</dc:title>
  <dc:creator>Vahid Farahmandian</dc:creator>
  <cp:lastModifiedBy>Vahid Farahmandian</cp:lastModifiedBy>
  <cp:revision>562</cp:revision>
  <dcterms:created xsi:type="dcterms:W3CDTF">2014-11-12T17:27:03Z</dcterms:created>
  <dcterms:modified xsi:type="dcterms:W3CDTF">2021-11-27T07:44:00Z</dcterms:modified>
</cp:coreProperties>
</file>