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61" r:id="rId4"/>
    <p:sldId id="274" r:id="rId5"/>
    <p:sldId id="275" r:id="rId6"/>
    <p:sldId id="279" r:id="rId7"/>
    <p:sldId id="280" r:id="rId8"/>
    <p:sldId id="276" r:id="rId9"/>
    <p:sldId id="281" r:id="rId10"/>
    <p:sldId id="277" r:id="rId11"/>
    <p:sldId id="283" r:id="rId12"/>
    <p:sldId id="278" r:id="rId13"/>
    <p:sldId id="273" r:id="rId14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 Farahmandian" initials="VF" lastIdx="1" clrIdx="0">
    <p:extLst>
      <p:ext uri="{19B8F6BF-5375-455C-9EA6-DF929625EA0E}">
        <p15:presenceInfo xmlns:p15="http://schemas.microsoft.com/office/powerpoint/2012/main" userId="cd6732ace925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CD4"/>
    <a:srgbClr val="E6E6E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03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7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7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11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706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0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r.linkedin.com/in/vfarahmandia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_jin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hyperlink" Target="mailto:farahmandian2011@gmail.com" TargetMode="External"/><Relationship Id="rId4" Type="http://schemas.openxmlformats.org/officeDocument/2006/relationships/hyperlink" Target="https://github.com/VahidFarahmand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151"/>
            <a:ext cx="12191999" cy="2026405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>
                <a:solidFill>
                  <a:srgbClr val="512CD4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SQL Server Temporal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01" y="4105597"/>
            <a:ext cx="11179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in EF Core 6.0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42761-674E-4400-A547-FD20F806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1" y="623934"/>
            <a:ext cx="1625844" cy="138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454A6-8A7F-4A07-B246-371D2E71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169" y="623933"/>
            <a:ext cx="1389529" cy="1389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FF48E-AE72-4D99-8CAF-33D262E2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35" y="623933"/>
            <a:ext cx="1389529" cy="13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TemporalAsOf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rows that were active (current) at the given UTC time. This is a single row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TemporalAll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in the historical data. This is typically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that were active between two given UTC times. This may be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TemporalBetween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The same as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except that rows are included that became active on the upper boundary.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TemporalContainedIn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: Returns all rows that started being active and ended being active between two given UTC times. This may be many rows from the history table for a given primary key.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F00F7-64CD-4DD3-B6BF-969B5C46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02868-934E-4D2C-99D9-A5215CC2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1" y="3429000"/>
            <a:ext cx="5092748" cy="1808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641C4-15B1-4B04-B19E-DE8295D5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67" y="3217486"/>
            <a:ext cx="5391775" cy="201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6741-5B28-4824-8E3D-CEC89AE7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Restoring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All queries using temporal operators are no-tracking by default. This makes sense, because they do not currently exist in the main table. To re-insert the entity into the main table, we simply mark it as Added and then call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SaveChanges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C34CF-76FE-4A40-BC67-1B2E696B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12" y="4136310"/>
            <a:ext cx="5391775" cy="201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B1AD7-60C8-4422-AED4-732C46B9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How </a:t>
            </a:r>
            <a:r>
              <a:rPr lang="en-US" b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to Contact 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310153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Twitter: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@_Jinget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LinkedIn: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GitHub: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Instagram: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farahmandian2011@gmail.com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Blog: </a:t>
            </a:r>
            <a:r>
              <a:rPr lang="en-US" sz="2400" b="1" u="sng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https://jinget.medium.com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7929-545E-48DD-BEFE-B7D7780B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051" y="2203906"/>
            <a:ext cx="3154473" cy="3909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52926-A2CD-4C8B-8226-9B25A1C85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Who am I?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 is SQL Server Temporal Table?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Configuring a temporal table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temporal tables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Querying historical data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Restoring 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38DF0-8A7D-42BE-BD45-990A80D4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90" y="2485029"/>
            <a:ext cx="3805517" cy="38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Who am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Currently: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CTO at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Aspian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Company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Instructor at FAD Institute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Formerly: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Principal Software Consultant at Ports &amp; Maritime Org of Iran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SQL Server Consultant at The Railways Org of Iran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Instructor at MFT &amp;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Cybertech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Institutes</a:t>
            </a:r>
          </a:p>
          <a:p>
            <a:pPr algn="l" rtl="0">
              <a:lnSpc>
                <a:spcPct val="160000"/>
              </a:lnSpc>
            </a:pP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0A68D-A39D-4B2B-BEA1-D7B8862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What is SQL Server Temporal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SQL Server temporal tables automatically keep track of all data ever stored in a table, even after that data has been updated or deleted using a parallel history table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history table, we can query the historical data, or even we can restore them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EF Core now supports: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creation of temporal tables using Migrations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Transformation of existing tables into temporal tables, again using Migrations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Querying historical data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Restoring data from some point in the past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9ADD3-D47F-442C-A0DD-77F132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Modelbuilder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be used for configuring Temporal Table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If not specified,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Modelbuilder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will use SQL Server defaults for history table and timestamp columns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 Columns: By default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PeriodStart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PeriodEnd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represent the time range during which the data in the row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EBFA-66B5-4510-BB94-C61C5046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66" y="5049980"/>
            <a:ext cx="5786068" cy="174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1C304-526D-42AE-9DB4-B9633052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C631A-3789-4CF6-A19C-DDF0184A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1894650"/>
            <a:ext cx="3414056" cy="172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514B1-6171-4FB5-9A7F-43031421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47" y="4624513"/>
            <a:ext cx="6751905" cy="218713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811BD-8B39-4371-A7FB-38DC3883BAF2}"/>
              </a:ext>
            </a:extLst>
          </p:cNvPr>
          <p:cNvSpPr/>
          <p:nvPr/>
        </p:nvSpPr>
        <p:spPr>
          <a:xfrm>
            <a:off x="5629835" y="3624540"/>
            <a:ext cx="753036" cy="97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4D4B17-0D76-4B06-8FB7-94E086F09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5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811BD-8B39-4371-A7FB-38DC3883BAF2}"/>
              </a:ext>
            </a:extLst>
          </p:cNvPr>
          <p:cNvSpPr/>
          <p:nvPr/>
        </p:nvSpPr>
        <p:spPr>
          <a:xfrm>
            <a:off x="5629835" y="3624540"/>
            <a:ext cx="753036" cy="97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18487-8D09-47E7-B1B2-D77AF8B9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3" y="1818443"/>
            <a:ext cx="4054191" cy="180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99F58-69AA-40AB-BF45-EBD69499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42" y="4598894"/>
            <a:ext cx="7421516" cy="225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27C4F4-AD36-4153-AD78-0788AD73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4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Using 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 of the time, temporal tables are used just like any other table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period columns and historical data are handled transparently by SQL Server such that the application can ignore them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EF.Property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method can be used to access values from the period columns.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After a normal tracking query, the values from the period columns of the current data can be accessed from the tracked entities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times in Period columns are always UTC time generated by 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90FB0-527F-4F97-92F1-CA8E70CA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Using Temporal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4D794-9113-479B-9FDB-958F16D2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54" y="2397330"/>
            <a:ext cx="7379489" cy="8303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7EA9B-F7F5-4D8E-9A99-FDA8F8A4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55" y="4045490"/>
            <a:ext cx="7379488" cy="1863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96E90-496C-4D93-856D-FD6D2955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01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512CD4"/>
      </a:dk2>
      <a:lt2>
        <a:srgbClr val="E7E6E6"/>
      </a:lt2>
      <a:accent1>
        <a:srgbClr val="512CD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3989</TotalTime>
  <Words>538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Comic Sans MS</vt:lpstr>
      <vt:lpstr>MV Boli</vt:lpstr>
      <vt:lpstr>Wingdings 2</vt:lpstr>
      <vt:lpstr>Dividend</vt:lpstr>
      <vt:lpstr>SQL Server Temporal Tables</vt:lpstr>
      <vt:lpstr>Table of contents</vt:lpstr>
      <vt:lpstr>Who am i?</vt:lpstr>
      <vt:lpstr>What is SQL Server Temporal Tables?</vt:lpstr>
      <vt:lpstr>Configuring a temporal table</vt:lpstr>
      <vt:lpstr>Configuring a temporal table</vt:lpstr>
      <vt:lpstr>Configuring a temporal table</vt:lpstr>
      <vt:lpstr>Using Temporal Tables</vt:lpstr>
      <vt:lpstr>Using Temporal Tables</vt:lpstr>
      <vt:lpstr>Querying historical data</vt:lpstr>
      <vt:lpstr>Querying historical data</vt:lpstr>
      <vt:lpstr>Restoring historical data</vt:lpstr>
      <vt:lpstr>How to Contact me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564</cp:revision>
  <dcterms:created xsi:type="dcterms:W3CDTF">2014-11-12T17:27:03Z</dcterms:created>
  <dcterms:modified xsi:type="dcterms:W3CDTF">2021-11-27T08:51:43Z</dcterms:modified>
</cp:coreProperties>
</file>