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75" r:id="rId7"/>
    <p:sldId id="276" r:id="rId8"/>
    <p:sldId id="277" r:id="rId9"/>
    <p:sldId id="279" r:id="rId10"/>
    <p:sldId id="274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>
        <p:scale>
          <a:sx n="90" d="100"/>
          <a:sy n="90" d="100"/>
        </p:scale>
        <p:origin x="133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88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33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38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66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0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11/09/2020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xtion.tech/nextion-edi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dirty="0" err="1" smtClean="0"/>
              <a:t>Nextion</a:t>
            </a:r>
            <a:r>
              <a:rPr lang="es-ES" b="1" dirty="0" smtClean="0"/>
              <a:t> editor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tft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’s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own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interface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developing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software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277488"/>
            <a:ext cx="8554473" cy="1456267"/>
          </a:xfrm>
        </p:spPr>
        <p:txBody>
          <a:bodyPr rtlCol="0"/>
          <a:lstStyle/>
          <a:p>
            <a:pPr rtl="0"/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endParaRPr lang="es-ES" dirty="0"/>
          </a:p>
        </p:txBody>
      </p:sp>
      <p:graphicFrame>
        <p:nvGraphicFramePr>
          <p:cNvPr id="6" name="Marcador de posición de contenido 5" descr="Gráfico">
            <a:extLst>
              <a:ext uri="{FF2B5EF4-FFF2-40B4-BE49-F238E27FC236}">
                <a16:creationId xmlns:a16="http://schemas.microsoft.com/office/drawing/2014/main" xmlns="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16853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8" y="1260168"/>
            <a:ext cx="10048419" cy="54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es-ES" dirty="0" smtClean="0"/>
              <a:t>TOOLBOX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 r="88264" b="54681"/>
          <a:stretch/>
        </p:blipFill>
        <p:spPr>
          <a:xfrm>
            <a:off x="1506728" y="3079819"/>
            <a:ext cx="2087075" cy="3384919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98691" y="1623552"/>
            <a:ext cx="10131425" cy="1634886"/>
          </a:xfrm>
        </p:spPr>
        <p:txBody>
          <a:bodyPr/>
          <a:lstStyle/>
          <a:p>
            <a:r>
              <a:rPr lang="es-MX" dirty="0" err="1" smtClean="0"/>
              <a:t>Here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can pick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add</a:t>
            </a:r>
            <a:r>
              <a:rPr lang="es-MX" dirty="0" smtClean="0"/>
              <a:t> in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display</a:t>
            </a:r>
            <a:r>
              <a:rPr lang="es-MX" dirty="0" smtClean="0"/>
              <a:t> </a:t>
            </a:r>
            <a:r>
              <a:rPr lang="es-MX" dirty="0" err="1" smtClean="0"/>
              <a:t>screen</a:t>
            </a:r>
            <a:r>
              <a:rPr lang="es-MX" dirty="0" smtClean="0"/>
              <a:t>/page.</a:t>
            </a:r>
          </a:p>
          <a:p>
            <a:r>
              <a:rPr lang="es-MX" dirty="0" smtClean="0"/>
              <a:t>In </a:t>
            </a:r>
            <a:r>
              <a:rPr lang="es-MX" dirty="0" err="1" smtClean="0"/>
              <a:t>this</a:t>
            </a:r>
            <a:r>
              <a:rPr lang="es-MX" dirty="0" smtClean="0"/>
              <a:t> case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, </a:t>
            </a:r>
            <a:r>
              <a:rPr lang="es-MX" dirty="0" err="1" smtClean="0"/>
              <a:t>pictures</a:t>
            </a:r>
            <a:r>
              <a:rPr lang="es-MX" dirty="0" smtClean="0"/>
              <a:t>, </a:t>
            </a:r>
            <a:r>
              <a:rPr lang="es-MX" dirty="0" err="1" smtClean="0"/>
              <a:t>an</a:t>
            </a:r>
            <a:r>
              <a:rPr lang="es-MX" dirty="0" smtClean="0"/>
              <a:t> slider, a </a:t>
            </a:r>
            <a:r>
              <a:rPr lang="es-MX" dirty="0" err="1" smtClean="0"/>
              <a:t>push</a:t>
            </a:r>
            <a:r>
              <a:rPr lang="es-MX" dirty="0" smtClean="0"/>
              <a:t> </a:t>
            </a:r>
            <a:r>
              <a:rPr lang="es-MX" dirty="0" err="1" smtClean="0"/>
              <a:t>button</a:t>
            </a:r>
            <a:r>
              <a:rPr lang="es-MX" dirty="0" smtClean="0"/>
              <a:t>, a </a:t>
            </a:r>
            <a:r>
              <a:rPr lang="es-MX" dirty="0" err="1" smtClean="0"/>
              <a:t>timer</a:t>
            </a:r>
            <a:r>
              <a:rPr lang="es-MX" dirty="0" smtClean="0"/>
              <a:t> and 3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 variables.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89769" r="78284"/>
          <a:stretch/>
        </p:blipFill>
        <p:spPr>
          <a:xfrm>
            <a:off x="8887192" y="3462820"/>
            <a:ext cx="1627904" cy="5319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63352" b="8515"/>
          <a:stretch/>
        </p:blipFill>
        <p:spPr>
          <a:xfrm>
            <a:off x="6666615" y="3133113"/>
            <a:ext cx="1893399" cy="32783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192" y="4139474"/>
            <a:ext cx="1627904" cy="188414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506728" y="4221126"/>
            <a:ext cx="619784" cy="2339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1506728" y="3326018"/>
            <a:ext cx="619784" cy="2339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506728" y="4655319"/>
            <a:ext cx="619784" cy="2339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1506728" y="5786228"/>
            <a:ext cx="694212" cy="652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5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es-ES" dirty="0" smtClean="0"/>
              <a:t>PICTURES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2" r="88845" b="4523"/>
          <a:stretch/>
        </p:blipFill>
        <p:spPr>
          <a:xfrm>
            <a:off x="5016874" y="2729125"/>
            <a:ext cx="1904922" cy="3981733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85801" y="1718244"/>
            <a:ext cx="10131425" cy="1494268"/>
          </a:xfrm>
        </p:spPr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pictures</a:t>
            </a:r>
            <a:r>
              <a:rPr lang="es-MX" dirty="0" smtClean="0"/>
              <a:t> </a:t>
            </a:r>
            <a:r>
              <a:rPr lang="es-MX" dirty="0" err="1" smtClean="0"/>
              <a:t>section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backgrounds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be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screens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95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24" y="289867"/>
            <a:ext cx="8554473" cy="1456267"/>
          </a:xfrm>
        </p:spPr>
        <p:txBody>
          <a:bodyPr rtlCol="0"/>
          <a:lstStyle/>
          <a:p>
            <a:pPr rtl="0"/>
            <a:r>
              <a:rPr lang="es-ES" dirty="0" smtClean="0"/>
              <a:t>CODE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85801" y="1344135"/>
            <a:ext cx="10131425" cy="1494268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part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really</a:t>
            </a:r>
            <a:r>
              <a:rPr lang="es-MX" dirty="0" smtClean="0"/>
              <a:t> short and simple, </a:t>
            </a:r>
            <a:r>
              <a:rPr lang="es-MX" dirty="0" err="1" smtClean="0"/>
              <a:t>most</a:t>
            </a:r>
            <a:r>
              <a:rPr lang="es-MX" dirty="0" smtClean="0"/>
              <a:t> of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related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timer</a:t>
            </a:r>
            <a:r>
              <a:rPr lang="es-MX" dirty="0" smtClean="0"/>
              <a:t>, so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explanation</a:t>
            </a:r>
            <a:r>
              <a:rPr lang="es-MX" dirty="0" smtClean="0"/>
              <a:t>: </a:t>
            </a:r>
            <a:r>
              <a:rPr lang="es-MX" dirty="0" err="1" smtClean="0"/>
              <a:t>whenever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slider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touch</a:t>
            </a:r>
            <a:r>
              <a:rPr lang="es-MX" dirty="0" smtClean="0"/>
              <a:t> </a:t>
            </a:r>
            <a:r>
              <a:rPr lang="es-MX" dirty="0" err="1" smtClean="0"/>
              <a:t>pressed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timer</a:t>
            </a:r>
            <a:r>
              <a:rPr lang="es-MX" dirty="0" smtClean="0"/>
              <a:t> </a:t>
            </a:r>
            <a:r>
              <a:rPr lang="es-MX" dirty="0" err="1" smtClean="0"/>
              <a:t>starts</a:t>
            </a:r>
            <a:r>
              <a:rPr lang="es-MX" dirty="0" smtClean="0"/>
              <a:t> (tm0.en=1), and </a:t>
            </a:r>
            <a:r>
              <a:rPr lang="es-MX" dirty="0" err="1" smtClean="0"/>
              <a:t>every</a:t>
            </a:r>
            <a:r>
              <a:rPr lang="es-MX" dirty="0" smtClean="0"/>
              <a:t> 100 </a:t>
            </a:r>
            <a:r>
              <a:rPr lang="es-MX" dirty="0" err="1" smtClean="0"/>
              <a:t>milliseconds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tim</a:t>
            </a:r>
            <a:r>
              <a:rPr lang="es-MX" dirty="0" smtClean="0"/>
              <a:t>=100),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slider (h0.val)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saved</a:t>
            </a:r>
            <a:r>
              <a:rPr lang="es-MX" dirty="0" smtClean="0"/>
              <a:t> as </a:t>
            </a:r>
            <a:r>
              <a:rPr lang="es-MX" dirty="0" err="1" smtClean="0"/>
              <a:t>text</a:t>
            </a:r>
            <a:r>
              <a:rPr lang="es-MX" dirty="0" smtClean="0"/>
              <a:t> (va0.txt) and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printed</a:t>
            </a:r>
            <a:r>
              <a:rPr lang="es-MX" dirty="0" smtClean="0"/>
              <a:t>/</a:t>
            </a:r>
            <a:r>
              <a:rPr lang="es-MX" dirty="0" err="1" smtClean="0"/>
              <a:t>sent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Arduino</a:t>
            </a:r>
            <a:r>
              <a:rPr lang="es-MX" dirty="0" smtClean="0"/>
              <a:t> (</a:t>
            </a:r>
            <a:r>
              <a:rPr lang="es-MX" dirty="0" err="1" smtClean="0"/>
              <a:t>print</a:t>
            </a:r>
            <a:r>
              <a:rPr lang="es-MX" dirty="0" smtClean="0"/>
              <a:t> va0.txt) </a:t>
            </a:r>
            <a:r>
              <a:rPr lang="es-MX" dirty="0" err="1" smtClean="0"/>
              <a:t>via</a:t>
            </a:r>
            <a:r>
              <a:rPr lang="es-MX" dirty="0" smtClean="0"/>
              <a:t> serial </a:t>
            </a:r>
            <a:r>
              <a:rPr lang="es-MX" dirty="0" err="1" smtClean="0"/>
              <a:t>communication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play</a:t>
            </a:r>
            <a:r>
              <a:rPr lang="es-MX" dirty="0" smtClean="0"/>
              <a:t> a note.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5920"/>
          <a:stretch/>
        </p:blipFill>
        <p:spPr>
          <a:xfrm>
            <a:off x="7390792" y="4991001"/>
            <a:ext cx="1999698" cy="17076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96" y="2838403"/>
            <a:ext cx="4181475" cy="1333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70" y="2838403"/>
            <a:ext cx="1590146" cy="24222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400" y="4982661"/>
            <a:ext cx="862164" cy="862164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V="1">
            <a:off x="1968148" y="4049534"/>
            <a:ext cx="58479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1190136" y="4049535"/>
            <a:ext cx="57882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21754" y="4410707"/>
            <a:ext cx="1250412" cy="84995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chivo:Arduino uno.png - Wikipedia, la enciclopedia lib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70" y="2729935"/>
            <a:ext cx="2252689" cy="16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de flecha 38"/>
          <p:cNvCxnSpPr/>
          <p:nvPr/>
        </p:nvCxnSpPr>
        <p:spPr>
          <a:xfrm flipV="1">
            <a:off x="8712957" y="4207404"/>
            <a:ext cx="911240" cy="62828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5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es-ES" dirty="0" smtClean="0"/>
              <a:t>CODE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85801" y="1344135"/>
            <a:ext cx="10131425" cy="1494268"/>
          </a:xfrm>
        </p:spPr>
        <p:txBody>
          <a:bodyPr/>
          <a:lstStyle/>
          <a:p>
            <a:r>
              <a:rPr lang="es-MX" dirty="0" err="1" smtClean="0"/>
              <a:t>Now</a:t>
            </a:r>
            <a:r>
              <a:rPr lang="es-MX" dirty="0" smtClean="0"/>
              <a:t>,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slider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touch</a:t>
            </a:r>
            <a:r>
              <a:rPr lang="es-MX" dirty="0" smtClean="0"/>
              <a:t> </a:t>
            </a:r>
            <a:r>
              <a:rPr lang="es-MX" dirty="0" err="1" smtClean="0"/>
              <a:t>released</a:t>
            </a:r>
            <a:r>
              <a:rPr lang="es-MX" dirty="0" smtClean="0"/>
              <a:t>,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stops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timer</a:t>
            </a:r>
            <a:r>
              <a:rPr lang="es-MX" dirty="0" smtClean="0"/>
              <a:t> (tm0.en=0) and </a:t>
            </a:r>
            <a:r>
              <a:rPr lang="es-MX" dirty="0" err="1" smtClean="0"/>
              <a:t>sends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Arduino</a:t>
            </a:r>
            <a:r>
              <a:rPr lang="es-MX" dirty="0" smtClean="0"/>
              <a:t> (</a:t>
            </a:r>
            <a:r>
              <a:rPr lang="es-MX" dirty="0" err="1" smtClean="0"/>
              <a:t>print</a:t>
            </a:r>
            <a:r>
              <a:rPr lang="es-MX" dirty="0" smtClean="0"/>
              <a:t> va1.txt)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note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stopped</a:t>
            </a:r>
            <a:r>
              <a:rPr lang="es-MX" dirty="0" smtClean="0"/>
              <a:t>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3648"/>
          <a:stretch/>
        </p:blipFill>
        <p:spPr>
          <a:xfrm>
            <a:off x="2591956" y="3027359"/>
            <a:ext cx="4194100" cy="14573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8" y="3027359"/>
            <a:ext cx="1707440" cy="2600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328" y="2961992"/>
            <a:ext cx="862164" cy="862164"/>
          </a:xfrm>
          <a:prstGeom prst="rect">
            <a:avLst/>
          </a:prstGeom>
        </p:spPr>
      </p:pic>
      <p:sp>
        <p:nvSpPr>
          <p:cNvPr id="3" name="Señal de prohibido 2"/>
          <p:cNvSpPr/>
          <p:nvPr/>
        </p:nvSpPr>
        <p:spPr>
          <a:xfrm>
            <a:off x="1342360" y="4125810"/>
            <a:ext cx="404037" cy="412414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4" name="Picture 2" descr="Archivo:Arduino uno.png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45" y="4809910"/>
            <a:ext cx="2252689" cy="16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/>
          <p:cNvCxnSpPr/>
          <p:nvPr/>
        </p:nvCxnSpPr>
        <p:spPr>
          <a:xfrm>
            <a:off x="7337363" y="3275851"/>
            <a:ext cx="1721577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518656" y="4835686"/>
            <a:ext cx="1250412" cy="84995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ñal de prohibido 16"/>
          <p:cNvSpPr/>
          <p:nvPr/>
        </p:nvSpPr>
        <p:spPr>
          <a:xfrm>
            <a:off x="10141410" y="3359298"/>
            <a:ext cx="404037" cy="412414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57" y="2573868"/>
            <a:ext cx="11160105" cy="2421464"/>
          </a:xfrm>
        </p:spPr>
        <p:txBody>
          <a:bodyPr rtlCol="0">
            <a:normAutofit/>
          </a:bodyPr>
          <a:lstStyle/>
          <a:p>
            <a:r>
              <a:rPr lang="es-ES" sz="3600" dirty="0"/>
              <a:t>MORE INFO AT: 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>
                <a:hlinkClick r:id="rId4"/>
              </a:rPr>
              <a:t>https://nextion.tech/nextion-editor/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www.w3.org/XML/1998/namespace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0</TotalTime>
  <Words>194</Words>
  <Application>Microsoft Office PowerPoint</Application>
  <PresentationFormat>Panorámica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Nextion editor</vt:lpstr>
      <vt:lpstr>Main menu</vt:lpstr>
      <vt:lpstr>TOOLBOX</vt:lpstr>
      <vt:lpstr>PICTURES</vt:lpstr>
      <vt:lpstr>CODE</vt:lpstr>
      <vt:lpstr>CODE</vt:lpstr>
      <vt:lpstr>MORE INFO AT:  https://nextion.tech/nextion-editor/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2020-09-11T23:37:27Z</dcterms:created>
  <dcterms:modified xsi:type="dcterms:W3CDTF">2020-09-12T00:44:54Z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