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Cost Template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Saving 144 Hours Annually</a:t>
            </a:r>
          </a:p>
          <a:p>
            <a:r>
              <a:t>End-to-End Automated Dashboard Preparation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Cost Template Automation project streamlines the monthly dashboard preparation process by using three Python tools:</a:t>
            </a:r>
          </a:p>
          <a:p/>
          <a:p>
            <a:r>
              <a:t>1. CostTemplate_Data_Prep_Tool_KS</a:t>
            </a:r>
          </a:p>
          <a:p>
            <a:r>
              <a:t>2. Cost_Templates_Gen_Tool_KS</a:t>
            </a:r>
          </a:p>
          <a:p>
            <a:r>
              <a:t>3. PasteAsValuesUtility</a:t>
            </a:r>
          </a:p>
          <a:p/>
          <a:p>
            <a:r>
              <a:t>This automation replaces manual refreshes, ensures consistent dashboards, and saves ~12 hours per month (~144 hours annually).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Automation Process Flow – 3 Tools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2560320" cy="13716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</a:defRPr>
            </a:pPr>
            <a:r>
              <a:t>Step 1: Data Preparation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Tool: CostTemplate_Data_Prep_Tool_KS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1828800"/>
            <a:ext cx="2560320" cy="13716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</a:defRPr>
            </a:pPr>
            <a:r>
              <a:t>Step 2: Report Generation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Tool: Cost_Templates_Gen_Tool_KS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3600" y="1828800"/>
            <a:ext cx="2560320" cy="13716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</a:defRPr>
            </a:pPr>
            <a:r>
              <a:t>Step 3: Finalization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Tool: PasteAsValuesUtility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3017520" y="2514600"/>
            <a:ext cx="18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760720" y="2514600"/>
            <a:ext cx="18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" y="3657600"/>
            <a:ext cx="7772400" cy="182880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Benefits: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Saves 12 hours per month (~144 hours annually)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Eliminates manual TM1 refreshes &amp; errors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Ensures consistent, validated dashboards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Ready-to-share lightweight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1: CostTemplate_Data_Prep_Tool_KS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Prepares consolidated cost &amp; headcount data for the Base Dashboard.</a:t>
            </a:r>
          </a:p>
          <a:p/>
          <a:p>
            <a:r>
              <a:t>Inputs:</a:t>
            </a:r>
          </a:p>
          <a:p>
            <a:r>
              <a:t>- Total_PV.xlsx (Actuals/Target HC, DC)</a:t>
            </a:r>
          </a:p>
          <a:p>
            <a:r>
              <a:t>- Mapping file.xlsx (Mappings: Region, Country, Function, Report Names)</a:t>
            </a:r>
          </a:p>
          <a:p/>
          <a:p>
            <a:r>
              <a:t>Process:</a:t>
            </a:r>
          </a:p>
          <a:p>
            <a:r>
              <a:t>- Asks user for current month and year</a:t>
            </a:r>
          </a:p>
          <a:p>
            <a:r>
              <a:t>- Cleans, maps, and consolidates all TM1 data</a:t>
            </a:r>
          </a:p>
          <a:p>
            <a:r>
              <a:t>- Adds calculated fields (YTD, Prior Year, MoM, Monthly)</a:t>
            </a:r>
          </a:p>
          <a:p>
            <a:r>
              <a:t>- Outputs CT_Base_Data.xlsx</a:t>
            </a:r>
          </a:p>
          <a:p/>
          <a:p>
            <a:r>
              <a:t>Next Step: Paste data into Base_Dashboard_Template.xlsx → Data sheet; update Dates sheet.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2: Cost_Templates_Gen_Tool_KS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Generates individual cost dashboards for each Report Name.</a:t>
            </a:r>
          </a:p>
          <a:p/>
          <a:p>
            <a:r>
              <a:t>Inputs:</a:t>
            </a:r>
          </a:p>
          <a:p>
            <a:r>
              <a:t>- Updated Base_Dashboard_Template.xlsx</a:t>
            </a:r>
          </a:p>
          <a:p/>
          <a:p>
            <a:r>
              <a:t>Process:</a:t>
            </a:r>
          </a:p>
          <a:p>
            <a:r>
              <a:t>- Creates Cost_Templates folder</a:t>
            </a:r>
          </a:p>
          <a:p>
            <a:r>
              <a:t>- For each Report Name:</a:t>
            </a:r>
          </a:p>
          <a:p>
            <a:r>
              <a:t>  • Generates separate dashboard</a:t>
            </a:r>
          </a:p>
          <a:p>
            <a:r>
              <a:t>  • Updates with latest data</a:t>
            </a:r>
          </a:p>
          <a:p>
            <a:r>
              <a:t>  • Deletes unwanted rows</a:t>
            </a:r>
          </a:p>
          <a:p>
            <a:r>
              <a:t>  • Updates headers dynamically</a:t>
            </a:r>
          </a:p>
          <a:p>
            <a:r>
              <a:t>  • Refreshes all sheets</a:t>
            </a:r>
          </a:p>
          <a:p/>
          <a:p>
            <a:r>
              <a:t>Outcome: All dashboards ready in Cost_Templates folder.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3: PasteAsValuesUtility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Finalizes dashboards by creating lightweight paste-value versions.</a:t>
            </a:r>
          </a:p>
          <a:p/>
          <a:p>
            <a:r>
              <a:t>Inputs:</a:t>
            </a:r>
          </a:p>
          <a:p>
            <a:r>
              <a:t>- Cost_Templates folder</a:t>
            </a:r>
          </a:p>
          <a:p/>
          <a:p>
            <a:r>
              <a:t>Process:</a:t>
            </a:r>
          </a:p>
          <a:p>
            <a:r>
              <a:t>- Creates Cost_Templates_PV folder</a:t>
            </a:r>
          </a:p>
          <a:p>
            <a:r>
              <a:t>- For each file:</a:t>
            </a:r>
          </a:p>
          <a:p>
            <a:r>
              <a:t>  • Converts formulas to values</a:t>
            </a:r>
          </a:p>
          <a:p>
            <a:r>
              <a:t>  • Removes Data &amp; Dates sheets</a:t>
            </a:r>
          </a:p>
          <a:p>
            <a:r>
              <a:t>  • Reduces file size significantly</a:t>
            </a:r>
          </a:p>
          <a:p/>
          <a:p>
            <a:r>
              <a:t>Outcome: Ready-to-share reports with stakeholders.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Automation replaces manual TM1 refreshes</a:t>
            </a:r>
          </a:p>
          <a:p>
            <a:r>
              <a:t>• Generates 30+ dashboards in minutes</a:t>
            </a:r>
          </a:p>
          <a:p>
            <a:r>
              <a:t>• Ensures consistency across reports</a:t>
            </a:r>
          </a:p>
          <a:p>
            <a:r>
              <a:t>• Reduces manual errors</a:t>
            </a:r>
          </a:p>
          <a:p>
            <a:r>
              <a:t>• Saves 12 hours monthly (~144 hours annually)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