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57" r:id="rId5"/>
    <p:sldId id="258"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13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Unified Data Integration System (UDIS)</a:t>
            </a:r>
          </a:p>
        </p:txBody>
      </p:sp>
      <p:sp>
        <p:nvSpPr>
          <p:cNvPr id="3" name="Subtitle 2"/>
          <p:cNvSpPr>
            <a:spLocks noGrp="1"/>
          </p:cNvSpPr>
          <p:nvPr>
            <p:ph type="subTitle" idx="1"/>
          </p:nvPr>
        </p:nvSpPr>
        <p:spPr/>
        <p:txBody>
          <a:bodyPr/>
          <a:lstStyle/>
          <a:p>
            <a:r>
              <a:rPr lang="en-IN" dirty="0"/>
              <a:t>-</a:t>
            </a:r>
            <a:r>
              <a:rPr dirty="0"/>
              <a:t>Project Management Plan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F4BB-163F-C0BD-3E12-058B1F4FB3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35D28A-28B3-C75D-9E75-2D341924CD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3429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E10C-DFA8-D34D-5911-384DE2DA12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08BA0B-F48C-91D5-FE41-1E0799834FF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693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dirty="0"/>
              <a:t>Our team works with data from multiple sources. Different team members have their own way of gathering data, and sometimes multiple people do the same process to retrieve data. We face several issues including:</a:t>
            </a:r>
          </a:p>
          <a:p>
            <a:r>
              <a:rPr dirty="0"/>
              <a:t>1. Heavy files</a:t>
            </a:r>
          </a:p>
          <a:p>
            <a:r>
              <a:rPr dirty="0"/>
              <a:t>2. Tracking changes</a:t>
            </a:r>
          </a:p>
          <a:p>
            <a:r>
              <a:rPr dirty="0"/>
              <a:t>3. Acceptance/understanding by COOs</a:t>
            </a:r>
          </a:p>
          <a:p>
            <a:r>
              <a:rPr dirty="0"/>
              <a:t>4. Scattered information</a:t>
            </a:r>
          </a:p>
          <a:p>
            <a:r>
              <a:rPr dirty="0"/>
              <a:t>5. Parallel conversations leading to wasted time</a:t>
            </a:r>
          </a:p>
          <a:p>
            <a:r>
              <a:rPr dirty="0"/>
              <a:t>6. Need for consistent knowledge</a:t>
            </a:r>
          </a:p>
          <a:p>
            <a:r>
              <a:rPr dirty="0"/>
              <a:t>7. Inconsistent practices</a:t>
            </a:r>
          </a:p>
          <a:p>
            <a:r>
              <a:rPr dirty="0"/>
              <a:t>8. Level loading</a:t>
            </a:r>
          </a:p>
          <a:p>
            <a:r>
              <a:rPr dirty="0"/>
              <a:t>9. Ways of working for the Cost Team.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Suggested Solution</a:t>
            </a:r>
          </a:p>
        </p:txBody>
      </p:sp>
      <p:sp>
        <p:nvSpPr>
          <p:cNvPr id="3" name="Content Placeholder 2"/>
          <p:cNvSpPr>
            <a:spLocks noGrp="1"/>
          </p:cNvSpPr>
          <p:nvPr>
            <p:ph idx="1"/>
          </p:nvPr>
        </p:nvSpPr>
        <p:spPr/>
        <p:txBody>
          <a:bodyPr/>
          <a:lstStyle/>
          <a:p>
            <a:r>
              <a:t>Create a master Excel file referred by the team with three files:</a:t>
            </a:r>
          </a:p>
          <a:p>
            <a:r>
              <a:t>1. Base file from 'Headcount GHA File' containing PID, data from Jan to Dec, and information from Taleo, Anaplan, etc.</a:t>
            </a:r>
          </a:p>
          <a:p>
            <a:r>
              <a:t>2. TM1 Actuals file.</a:t>
            </a:r>
          </a:p>
          <a:p>
            <a:r>
              <a:t>3. Adjustment requests file for any changes.</a:t>
            </a:r>
          </a:p>
          <a:p>
            <a:r>
              <a:t>These files will be distributed in one Excel with different sheets, and after updates, they will be consolidated.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Comments and Timelines</a:t>
            </a:r>
          </a:p>
        </p:txBody>
      </p:sp>
      <p:sp>
        <p:nvSpPr>
          <p:cNvPr id="3" name="Content Placeholder 2"/>
          <p:cNvSpPr>
            <a:spLocks noGrp="1"/>
          </p:cNvSpPr>
          <p:nvPr>
            <p:ph idx="1"/>
          </p:nvPr>
        </p:nvSpPr>
        <p:spPr/>
        <p:txBody>
          <a:bodyPr/>
          <a:lstStyle/>
          <a:p>
            <a:r>
              <a:t>Add your comments here:</a:t>
            </a:r>
          </a:p>
          <a:p>
            <a:endParaRPr/>
          </a:p>
          <a:p>
            <a:r>
              <a:t>Timeline:</a:t>
            </a:r>
          </a:p>
          <a:p>
            <a:r>
              <a:t>- Phase 1: Data Gathering</a:t>
            </a:r>
          </a:p>
          <a:p>
            <a:r>
              <a:t>- Phase 2: Implementation</a:t>
            </a:r>
          </a:p>
          <a:p>
            <a:r>
              <a:t>- Phase 3: Testing</a:t>
            </a:r>
          </a:p>
          <a:p>
            <a:r>
              <a:t>- Phase 4: Rollout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211</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Unified Data Integration System (UDIS)</vt:lpstr>
      <vt:lpstr>PowerPoint Presentation</vt:lpstr>
      <vt:lpstr>PowerPoint Presentation</vt:lpstr>
      <vt:lpstr>Problem Statement</vt:lpstr>
      <vt:lpstr>Suggested Solution</vt:lpstr>
      <vt:lpstr>Comments and Timelines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Kirti Sharma</cp:lastModifiedBy>
  <cp:revision>2</cp:revision>
  <dcterms:created xsi:type="dcterms:W3CDTF">2013-01-27T09:14:16Z</dcterms:created>
  <dcterms:modified xsi:type="dcterms:W3CDTF">2024-09-25T12:12:39Z</dcterms:modified>
  <cp:category/>
</cp:coreProperties>
</file>