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Mid-Year Review 2025 – Automation &amp; Analytics Highlights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pPr>
              <a:defRPr sz="1100">
                <a:solidFill>
                  <a:srgbClr val="000000"/>
                </a:solidFill>
              </a:defRPr>
            </a:pPr>
            <a:r>
              <a:t>• **Key Highlights (Jan–Aug 2025):**</a:t>
            </a:r>
            <a:br/>
            <a:r>
              <a:t>  - Jan: Maintained Qlik dashboards – Time to Hire report.</a:t>
            </a:r>
            <a:br/>
            <a:r>
              <a:t>  - Feb: Automated HDPI GL Extract (Revathy) – Saved 72 hrs annually; GSC JML File Automation (12 hrs saved, faster, consistent).</a:t>
            </a:r>
            <a:br/>
            <a:r>
              <a:t>  - Mar: Anaplan Rate Card Automation; updated codes for new L3/L4 structure; prepared Anaplan dashboards &amp; split file tools.</a:t>
            </a:r>
            <a:br/>
            <a:r>
              <a:t>  - Apr: Delivered GSC Recharges Phases 1 &amp; 2 – Saved 192 hrs annually.</a:t>
            </a:r>
            <a:br/>
            <a:r>
              <a:t>  - May–Jun: Built Cost Template Automation (3 tools, UAT ongoing – 120 hrs annual savings); initiated GIRS Activity (9 hrs/month).</a:t>
            </a:r>
            <a:br/>
            <a:r>
              <a:t>  - Jul–Aug: Supported Global Role Data automation; maintained and enhanced Qlik dashboards including FRP’26 and SCM views.</a:t>
            </a:r>
            <a:br/>
            <a:br/>
            <a:r>
              <a:t>• **In Progress:**</a:t>
            </a:r>
            <a:br/>
            <a:r>
              <a:t>  - GSC Recharges Phase 3 (36 hrs annual saving).</a:t>
            </a:r>
            <a:br/>
            <a:r>
              <a:t>  - GIRS Automation – structure and consolidation.</a:t>
            </a:r>
            <a:br/>
            <a:r>
              <a:t>  - Transaction Listing Consolidation (60 hrs annual saving).</a:t>
            </a:r>
            <a:br/>
            <a:br/>
            <a:r>
              <a:t>• **Upcoming:**</a:t>
            </a:r>
            <a:br/>
            <a:r>
              <a:t>  - Automating Headcount Summary dashboards (weekly &amp; monthly).</a:t>
            </a:r>
            <a:br/>
            <a:r>
              <a:t>  - Extending Transaction Listing tool for HK unit.</a:t>
            </a:r>
            <a:br/>
            <a:r>
              <a:t>  - Hybrid Workforce and VMO dashboard automation (48 hrs annual saving).</a:t>
            </a:r>
            <a:br/>
            <a:br/>
            <a:r>
              <a:t>• **Learning &amp; Upskilling:**</a:t>
            </a:r>
            <a:br/>
            <a:r>
              <a:t>  - Completed Alteryx training with hands-on practice.</a:t>
            </a:r>
            <a:br/>
            <a:r>
              <a:t>  - Completed Data Storytelling for Business.</a:t>
            </a:r>
            <a:br/>
            <a:r>
              <a:t>  - Enhanced expertise in Qlik Sense for interactive dashboards.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