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C80000"/>
                </a:solidFill>
              </a:rPr>
              <a:t>Mid-Year Review Highlights - 2025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HDPI GL Extract Automation – Feb (72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Anaplan Support (Jan–Apr)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Anaplan Consolidated Report Base File Prep (Feb–Mar)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Automated Rate Card Script – Mar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GSC JML File Automation – Feb (12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GSC Recharges – 2 Phases Done (192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Updated all codes for new structures – Mar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Qlik 'Time to Hire' Updates – Jan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FRP'26 Dashboard with future views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9144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GSC Recharges Phase 3 (Pending – 36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GIRS Activity (In Progress – 108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Anaplan Global Roles Data Prep (Ongoing)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Cost Templates Automation (120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Transaction Listing Tool (60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Upcoming: HC Summary Dashboard Automation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VMO Dashboard Automation (48 hrs annually)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Learning: Alteryx Hands-on, Data Storytelling</a:t>
            </a:r>
          </a:p>
          <a:p>
            <a:pPr>
              <a:lnSpc>
                <a:spcPts val="1400"/>
              </a:lnSpc>
              <a:defRPr sz="1100">
                <a:solidFill>
                  <a:srgbClr val="000000"/>
                </a:solidFill>
              </a:defRPr>
            </a:pPr>
            <a:r>
              <a:t>🔹 Supporting interviews for new joiners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