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65" r:id="rId4"/>
    <p:sldId id="260" r:id="rId5"/>
    <p:sldId id="259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2" r:id="rId20"/>
    <p:sldId id="284" r:id="rId21"/>
    <p:sldId id="285" r:id="rId22"/>
    <p:sldId id="286" r:id="rId23"/>
    <p:sldId id="287" r:id="rId24"/>
    <p:sldId id="288" r:id="rId25"/>
    <p:sldId id="283" r:id="rId26"/>
    <p:sldId id="281" r:id="rId27"/>
    <p:sldId id="280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3"/>
    <p:restoredTop sz="95507"/>
  </p:normalViewPr>
  <p:slideViewPr>
    <p:cSldViewPr snapToGrid="0">
      <p:cViewPr>
        <p:scale>
          <a:sx n="210" d="100"/>
          <a:sy n="210" d="100"/>
        </p:scale>
        <p:origin x="1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2682-DA74-6B4F-97D4-063793C250E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15A16-4B1F-604A-806C-80CDC1A618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688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15A16-4B1F-604A-806C-80CDC1A6186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450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6145B-04E4-A34A-AF09-8AB31BFEF9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19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➡️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15A16-4B1F-604A-806C-80CDC1A61861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1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15A16-4B1F-604A-806C-80CDC1A61861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40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F37EC-F762-6F9E-18EA-98F33C83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EE3617-B72E-C0F3-CA23-6E9D1A98A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35EBA-CF67-9B87-A897-ACB89C9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ECE99-3142-DA6A-862D-0AE7EF32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BCFF2-6669-2D30-9D16-CD21A5E9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051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D26BA-BB57-AFE1-0BBA-D62D5797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7A7A0-27F3-FC5F-86B6-DBDB93236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83289-B16B-8C8A-E349-412F423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CFA63-0FDA-DAC2-CA09-8088809D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0E24-D422-7BF6-5459-CFCDC73C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8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1D197-61AE-825A-36BC-295F52C66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D2AFE-3047-EC52-DD33-84802C2A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71C6-8DAF-09AB-E625-5820A06F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FAADB-F209-AF3B-BABE-D874024A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A55E0-D6AB-79C8-19B1-014F5321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1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1FCA-4928-E720-601C-05CF5DA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5E3C0-7F3F-7909-3E00-731A52EE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8389E-9511-3A0B-A0C7-D6B8C4B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F46AF-F52F-A296-E42F-75099127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A6D61-4775-30D2-B8FB-C01CCDE2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6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6D9A-6241-7EF6-901A-C3E9DB0C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78106-4727-A975-56C8-FE6406C2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EFF7D-FD19-B6EF-91DC-7D7D6739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C3D99-7B0F-46C8-3D18-7DB7E6F3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68360-8A05-0B27-CDDB-1F1ACE4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20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2D12-3766-673A-DEE1-611B6DA3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E8B22-F633-1B1F-3B5D-2983D9162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ED6CE-42FF-6E46-42AC-BDEFDA00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9CC02-48AB-0A0F-C173-08018EFF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F30C6-6A47-43E3-4AA3-2ABFBABE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61B84-A226-727C-A1F5-74946EE3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28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76478-6F6A-486F-3D86-F2C7D75D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6C7E3-692F-7BAE-CF03-8960EF7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A92FF-28D5-8C5C-84C7-F863A6F8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68668-BA34-071D-28CD-A100629B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99A19-F4C0-4F02-8E98-9E38A7025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7991F-AC35-EB35-0ABD-429C1DA9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E46AC-584E-AEA7-D34F-C230116F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8E920-7F2E-46BF-2A49-3B8B887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6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C2C91-FAB5-F51E-4D63-FBBBE8DC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05AEF-D4F0-9A81-89EA-8092A9B2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B50F0A-B2BE-B546-068E-252112D9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4C210-70A2-3D3A-D2C6-D8C3D58D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9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F7D6AC-6386-1EBF-B5FE-BCDDC2D8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31E05-4BA2-B918-2F20-57FD2FB4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B16B4-564D-A174-B2FD-EC476340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06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1145A-40AC-31C4-5C0D-75367BEA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9518D-86D7-98D6-A366-6CA393B1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3DEFD-8142-3655-7A0E-BBB82B90F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0EE50-E4EB-FA86-E3F6-12F8060F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C05AF-CCCD-3C04-481E-4C55F666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D52FC-22AE-8E8C-72F0-B8F17137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6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C6CD2-EE9D-0FFE-FF47-4B524EA7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621EB-778B-072F-7597-A021AB895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EF3BF-A801-25E2-0D31-5B36585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2796-9DE3-CDFB-9B15-97E81199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17F0C-EFC8-0532-610C-60770F0B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41BB-4FDA-89E8-21F2-4B6B0EE7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2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82C5C-50AA-3FAC-F3D3-31364284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2B7E7-4487-8A43-4C82-CF0E3B6B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A9AC8-7F9D-8450-C7FD-163F12C8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A16E0-D8B2-2B41-B2B0-28858F12A0DE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EE27-79E1-92A3-1AD4-21D6F088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65AFF-A513-2ED6-C229-68BFE7E3B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456FC-CDC9-514B-8DD7-CED889B27F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6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12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6E8CF153-8E58-F7AB-6AA6-CE723592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750975" y="419565"/>
            <a:ext cx="648162" cy="633750"/>
          </a:xfrm>
          <a:prstGeom prst="parallelogram">
            <a:avLst>
              <a:gd name="adj" fmla="val 47946"/>
            </a:avLst>
          </a:prstGeom>
        </p:spPr>
      </p:pic>
      <p:pic>
        <p:nvPicPr>
          <p:cNvPr id="15" name="그림 14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65B5836C-5137-BA0B-A2C1-3ADB575274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613692" y="759272"/>
            <a:ext cx="299332" cy="308096"/>
          </a:xfrm>
          <a:prstGeom prst="rect">
            <a:avLst/>
          </a:prstGeom>
        </p:spPr>
      </p:pic>
      <p:pic>
        <p:nvPicPr>
          <p:cNvPr id="17" name="그림 16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344AD809-2BB2-00F9-6456-F22F5363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825764" y="845369"/>
            <a:ext cx="299332" cy="308096"/>
          </a:xfrm>
          <a:prstGeom prst="rect">
            <a:avLst/>
          </a:prstGeom>
        </p:spPr>
      </p:pic>
      <p:pic>
        <p:nvPicPr>
          <p:cNvPr id="18" name="그림 17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0F42B6C1-FF8C-E9D0-A980-21EFD7A5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065477" y="801449"/>
            <a:ext cx="299332" cy="308096"/>
          </a:xfrm>
          <a:prstGeom prst="rect">
            <a:avLst/>
          </a:prstGeom>
        </p:spPr>
      </p:pic>
      <p:pic>
        <p:nvPicPr>
          <p:cNvPr id="12" name="그림 11" descr="용기, 유리, 음료용기, 테이블웨어이(가) 표시된 사진&#10;&#10;자동 생성된 설명">
            <a:extLst>
              <a:ext uri="{FF2B5EF4-FFF2-40B4-BE49-F238E27FC236}">
                <a16:creationId xmlns:a16="http://schemas.microsoft.com/office/drawing/2014/main" id="{4DB52F4C-504F-DDF5-0B7B-66AA9F5F643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3000"/>
          </a:blip>
          <a:srcRect l="10881" t="37222" r="61909" b="27127"/>
          <a:stretch/>
        </p:blipFill>
        <p:spPr>
          <a:xfrm>
            <a:off x="391811" y="143866"/>
            <a:ext cx="1141557" cy="1145499"/>
          </a:xfrm>
          <a:prstGeom prst="rect">
            <a:avLst/>
          </a:prstGeom>
        </p:spPr>
      </p:pic>
      <p:pic>
        <p:nvPicPr>
          <p:cNvPr id="20" name="그림 19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0806B621-AE98-5655-C64F-57DB7AE8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464026" y="2073696"/>
            <a:ext cx="299332" cy="308096"/>
          </a:xfrm>
          <a:prstGeom prst="rect">
            <a:avLst/>
          </a:prstGeom>
        </p:spPr>
      </p:pic>
      <p:pic>
        <p:nvPicPr>
          <p:cNvPr id="21" name="그림 20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586241DC-80BB-E51D-7F1B-BB5C8168AD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800269" y="2075072"/>
            <a:ext cx="299332" cy="308096"/>
          </a:xfrm>
          <a:prstGeom prst="rect">
            <a:avLst/>
          </a:prstGeom>
        </p:spPr>
      </p:pic>
      <p:pic>
        <p:nvPicPr>
          <p:cNvPr id="22" name="그림 21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EB5F4B14-3D84-4C69-62E2-44179BDD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136512" y="2073696"/>
            <a:ext cx="299332" cy="308096"/>
          </a:xfrm>
          <a:prstGeom prst="rect">
            <a:avLst/>
          </a:prstGeom>
        </p:spPr>
      </p:pic>
      <p:pic>
        <p:nvPicPr>
          <p:cNvPr id="24" name="그림 23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CEBCC66F-155B-127E-BFCE-100BBB9E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472755" y="2073696"/>
            <a:ext cx="299332" cy="308096"/>
          </a:xfrm>
          <a:prstGeom prst="rect">
            <a:avLst/>
          </a:prstGeom>
        </p:spPr>
      </p:pic>
      <p:pic>
        <p:nvPicPr>
          <p:cNvPr id="25" name="그림 24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101CD86B-BDC0-9E64-D004-E4029704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808999" y="2073696"/>
            <a:ext cx="299332" cy="308096"/>
          </a:xfrm>
          <a:prstGeom prst="rect">
            <a:avLst/>
          </a:prstGeom>
        </p:spPr>
      </p:pic>
      <p:pic>
        <p:nvPicPr>
          <p:cNvPr id="26" name="그림 25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B4E8DF45-8849-118F-5C54-7359415C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2108331" y="2008382"/>
            <a:ext cx="398221" cy="389366"/>
          </a:xfrm>
          <a:prstGeom prst="parallelogram">
            <a:avLst>
              <a:gd name="adj" fmla="val 47946"/>
            </a:avLst>
          </a:prstGeom>
        </p:spPr>
      </p:pic>
      <p:pic>
        <p:nvPicPr>
          <p:cNvPr id="27" name="그림 26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7C40E58C-7581-2B8D-7AFE-64A0B477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2333635" y="598163"/>
            <a:ext cx="299332" cy="308096"/>
          </a:xfrm>
          <a:prstGeom prst="rect">
            <a:avLst/>
          </a:prstGeom>
        </p:spPr>
      </p:pic>
      <p:pic>
        <p:nvPicPr>
          <p:cNvPr id="28" name="그림 27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F61ED7E4-D20D-ABB8-208C-F203D2DC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2545707" y="684260"/>
            <a:ext cx="299332" cy="308096"/>
          </a:xfrm>
          <a:prstGeom prst="rect">
            <a:avLst/>
          </a:prstGeom>
        </p:spPr>
      </p:pic>
      <p:pic>
        <p:nvPicPr>
          <p:cNvPr id="29" name="그림 28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9E252B2E-3395-B566-ED70-0EB02164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2651010" y="530212"/>
            <a:ext cx="299332" cy="3080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21CD33-D2AB-16D8-3FA1-0B0F4F76EDC1}"/>
              </a:ext>
            </a:extLst>
          </p:cNvPr>
          <p:cNvSpPr txBox="1"/>
          <p:nvPr/>
        </p:nvSpPr>
        <p:spPr>
          <a:xfrm>
            <a:off x="375014" y="1672487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예시</a:t>
            </a:r>
            <a:r>
              <a:rPr kumimoji="1" lang="en-US" altLang="ko-KR" sz="1200" b="1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#1</a:t>
            </a:r>
            <a:endParaRPr kumimoji="1" lang="ko-KR" altLang="en-US" sz="1200" b="1" dirty="0">
              <a:latin typeface="OA Gothic Medium" panose="020B0603000000000000" pitchFamily="34" charset="-127"/>
              <a:ea typeface="OA Gothic Medium" panose="020B0603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9B66DC-AA5D-DDBE-0FC4-A370BDE1D7F2}"/>
              </a:ext>
            </a:extLst>
          </p:cNvPr>
          <p:cNvSpPr txBox="1"/>
          <p:nvPr/>
        </p:nvSpPr>
        <p:spPr>
          <a:xfrm>
            <a:off x="3288031" y="1672487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예시</a:t>
            </a:r>
            <a:r>
              <a:rPr kumimoji="1" lang="en-US" altLang="ko-KR" sz="1200" b="1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#2</a:t>
            </a:r>
            <a:endParaRPr kumimoji="1" lang="ko-KR" altLang="en-US" sz="1200" b="1" dirty="0">
              <a:latin typeface="OA Gothic Medium" panose="020B0603000000000000" pitchFamily="34" charset="-127"/>
              <a:ea typeface="OA Gothic Medium" panose="020B0603000000000000" pitchFamily="34" charset="-127"/>
            </a:endParaRPr>
          </a:p>
        </p:txBody>
      </p:sp>
      <p:pic>
        <p:nvPicPr>
          <p:cNvPr id="32" name="그림 31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278DA5AC-398E-1E4C-D1EE-228F08F0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311729" y="2073696"/>
            <a:ext cx="299332" cy="308096"/>
          </a:xfrm>
          <a:prstGeom prst="rect">
            <a:avLst/>
          </a:prstGeom>
        </p:spPr>
      </p:pic>
      <p:pic>
        <p:nvPicPr>
          <p:cNvPr id="33" name="그림 32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81DC18E7-7BAE-989B-A970-C2235C2D5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647972" y="2075072"/>
            <a:ext cx="299332" cy="308096"/>
          </a:xfrm>
          <a:prstGeom prst="rect">
            <a:avLst/>
          </a:prstGeom>
        </p:spPr>
      </p:pic>
      <p:pic>
        <p:nvPicPr>
          <p:cNvPr id="34" name="그림 33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D580470A-3079-D9B7-E4FC-9AB9752E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984215" y="2073696"/>
            <a:ext cx="299332" cy="308096"/>
          </a:xfrm>
          <a:prstGeom prst="rect">
            <a:avLst/>
          </a:prstGeom>
        </p:spPr>
      </p:pic>
      <p:pic>
        <p:nvPicPr>
          <p:cNvPr id="35" name="그림 34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78EDF1FF-7678-386F-7CF3-C555E8F0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4320458" y="2073696"/>
            <a:ext cx="299332" cy="308096"/>
          </a:xfrm>
          <a:prstGeom prst="rect">
            <a:avLst/>
          </a:prstGeom>
        </p:spPr>
      </p:pic>
      <p:pic>
        <p:nvPicPr>
          <p:cNvPr id="36" name="그림 35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AB2B91B7-539B-18E5-D3B7-033703F64C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4656702" y="2073696"/>
            <a:ext cx="299332" cy="308096"/>
          </a:xfrm>
          <a:prstGeom prst="rect">
            <a:avLst/>
          </a:prstGeom>
        </p:spPr>
      </p:pic>
      <p:pic>
        <p:nvPicPr>
          <p:cNvPr id="37" name="그림 36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F57C9C1F-6108-4D74-D6E1-11D75EFB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311729" y="2400267"/>
            <a:ext cx="299332" cy="308096"/>
          </a:xfrm>
          <a:prstGeom prst="rect">
            <a:avLst/>
          </a:prstGeom>
        </p:spPr>
      </p:pic>
      <p:pic>
        <p:nvPicPr>
          <p:cNvPr id="38" name="그림 37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F8314385-536A-167D-E8A2-4848862E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647972" y="2401643"/>
            <a:ext cx="299332" cy="308096"/>
          </a:xfrm>
          <a:prstGeom prst="rect">
            <a:avLst/>
          </a:prstGeom>
        </p:spPr>
      </p:pic>
      <p:pic>
        <p:nvPicPr>
          <p:cNvPr id="39" name="그림 38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0FE48152-33AD-8625-0DCD-12F1C778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984215" y="2400267"/>
            <a:ext cx="299332" cy="308096"/>
          </a:xfrm>
          <a:prstGeom prst="rect">
            <a:avLst/>
          </a:prstGeom>
        </p:spPr>
      </p:pic>
      <p:pic>
        <p:nvPicPr>
          <p:cNvPr id="40" name="그림 39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715C6DA4-4350-7017-717C-1FE7F1D9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4320458" y="2400267"/>
            <a:ext cx="299332" cy="308096"/>
          </a:xfrm>
          <a:prstGeom prst="rect">
            <a:avLst/>
          </a:prstGeom>
        </p:spPr>
      </p:pic>
      <p:pic>
        <p:nvPicPr>
          <p:cNvPr id="41" name="그림 40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E42850E6-AACF-AF53-4072-37F593DD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4656702" y="2400267"/>
            <a:ext cx="299332" cy="308096"/>
          </a:xfrm>
          <a:prstGeom prst="rect">
            <a:avLst/>
          </a:prstGeom>
        </p:spPr>
      </p:pic>
      <p:pic>
        <p:nvPicPr>
          <p:cNvPr id="42" name="그림 41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E73A97AE-BFF5-9839-8399-ADCD417B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4992946" y="2008382"/>
            <a:ext cx="384963" cy="376404"/>
          </a:xfrm>
          <a:prstGeom prst="parallelogram">
            <a:avLst>
              <a:gd name="adj" fmla="val 47946"/>
            </a:avLst>
          </a:prstGeom>
        </p:spPr>
      </p:pic>
      <p:pic>
        <p:nvPicPr>
          <p:cNvPr id="43" name="그림 42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E8417550-6305-4C6E-3369-42312668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5217806" y="2008382"/>
            <a:ext cx="384963" cy="376404"/>
          </a:xfrm>
          <a:prstGeom prst="parallelogram">
            <a:avLst>
              <a:gd name="adj" fmla="val 47946"/>
            </a:avLst>
          </a:prstGeom>
        </p:spPr>
      </p:pic>
      <p:pic>
        <p:nvPicPr>
          <p:cNvPr id="44" name="그림 43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820D0F9F-91CE-3D79-4B92-B13BCE80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5464605" y="2008382"/>
            <a:ext cx="384963" cy="376404"/>
          </a:xfrm>
          <a:prstGeom prst="parallelogram">
            <a:avLst>
              <a:gd name="adj" fmla="val 47946"/>
            </a:avLst>
          </a:prstGeom>
        </p:spPr>
      </p:pic>
      <p:pic>
        <p:nvPicPr>
          <p:cNvPr id="45" name="그림 44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7865FD65-5E43-CE69-AF25-C8A43A57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4992946" y="2328320"/>
            <a:ext cx="384963" cy="376404"/>
          </a:xfrm>
          <a:prstGeom prst="parallelogram">
            <a:avLst>
              <a:gd name="adj" fmla="val 47946"/>
            </a:avLst>
          </a:prstGeom>
        </p:spPr>
      </p:pic>
      <p:pic>
        <p:nvPicPr>
          <p:cNvPr id="46" name="그림 45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A260BA59-AA35-1BB7-8A7A-3501181B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5217806" y="2328320"/>
            <a:ext cx="384963" cy="376404"/>
          </a:xfrm>
          <a:prstGeom prst="parallelogram">
            <a:avLst>
              <a:gd name="adj" fmla="val 47946"/>
            </a:avLst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7CE4FD6-98A6-D3F4-2AEC-89C8AC24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96199"/>
              </p:ext>
            </p:extLst>
          </p:nvPr>
        </p:nvGraphicFramePr>
        <p:xfrm>
          <a:off x="256458" y="3104644"/>
          <a:ext cx="4250227" cy="289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04">
                  <a:extLst>
                    <a:ext uri="{9D8B030D-6E8A-4147-A177-3AD203B41FA5}">
                      <a16:colId xmlns:a16="http://schemas.microsoft.com/office/drawing/2014/main" val="3868557136"/>
                    </a:ext>
                  </a:extLst>
                </a:gridCol>
                <a:gridCol w="1746738">
                  <a:extLst>
                    <a:ext uri="{9D8B030D-6E8A-4147-A177-3AD203B41FA5}">
                      <a16:colId xmlns:a16="http://schemas.microsoft.com/office/drawing/2014/main" val="1787696193"/>
                    </a:ext>
                  </a:extLst>
                </a:gridCol>
                <a:gridCol w="1763485">
                  <a:extLst>
                    <a:ext uri="{9D8B030D-6E8A-4147-A177-3AD203B41FA5}">
                      <a16:colId xmlns:a16="http://schemas.microsoft.com/office/drawing/2014/main" val="709830716"/>
                    </a:ext>
                  </a:extLst>
                </a:gridCol>
              </a:tblGrid>
              <a:tr h="7338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예시</a:t>
                      </a:r>
                      <a:r>
                        <a:rPr kumimoji="1" lang="en-US" altLang="ko-KR" sz="20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#1</a:t>
                      </a:r>
                      <a:endParaRPr kumimoji="1" lang="ko-KR" altLang="en-US" sz="20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예시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#2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162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sz="2400" dirty="0"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2849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2</a:t>
                      </a:r>
                      <a:endParaRPr lang="ko-KR" altLang="en-US" sz="2400" dirty="0"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641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sz="2400" dirty="0"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11285"/>
                  </a:ext>
                </a:extLst>
              </a:tr>
            </a:tbl>
          </a:graphicData>
        </a:graphic>
      </p:graphicFrame>
      <p:pic>
        <p:nvPicPr>
          <p:cNvPr id="49" name="그림 48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6C881724-B874-F948-4977-444E081E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270375" y="4032119"/>
            <a:ext cx="299332" cy="308096"/>
          </a:xfrm>
          <a:prstGeom prst="rect">
            <a:avLst/>
          </a:prstGeom>
        </p:spPr>
      </p:pic>
      <p:pic>
        <p:nvPicPr>
          <p:cNvPr id="50" name="그림 49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A8F2E376-3C05-141A-2FB9-EFFBF998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606618" y="4033495"/>
            <a:ext cx="299332" cy="308096"/>
          </a:xfrm>
          <a:prstGeom prst="rect">
            <a:avLst/>
          </a:prstGeom>
        </p:spPr>
      </p:pic>
      <p:pic>
        <p:nvPicPr>
          <p:cNvPr id="51" name="그림 50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6B167988-FE0C-8FA1-59D5-B87D1CE22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942861" y="4032119"/>
            <a:ext cx="299332" cy="308096"/>
          </a:xfrm>
          <a:prstGeom prst="rect">
            <a:avLst/>
          </a:prstGeom>
        </p:spPr>
      </p:pic>
      <p:pic>
        <p:nvPicPr>
          <p:cNvPr id="52" name="그림 51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D85859B2-7291-9D21-E5C9-0EF803B0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2252789" y="3971972"/>
            <a:ext cx="398221" cy="389366"/>
          </a:xfrm>
          <a:prstGeom prst="parallelogram">
            <a:avLst>
              <a:gd name="adj" fmla="val 47946"/>
            </a:avLst>
          </a:prstGeom>
        </p:spPr>
      </p:pic>
      <p:pic>
        <p:nvPicPr>
          <p:cNvPr id="53" name="그림 52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9761E115-175A-74B1-2E09-C58AF3837D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2955989" y="4032119"/>
            <a:ext cx="299332" cy="308096"/>
          </a:xfrm>
          <a:prstGeom prst="rect">
            <a:avLst/>
          </a:prstGeom>
        </p:spPr>
      </p:pic>
      <p:pic>
        <p:nvPicPr>
          <p:cNvPr id="54" name="그림 53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71A5F236-D484-C78A-378C-17405B3EA5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292232" y="4033495"/>
            <a:ext cx="299332" cy="308096"/>
          </a:xfrm>
          <a:prstGeom prst="rect">
            <a:avLst/>
          </a:prstGeom>
        </p:spPr>
      </p:pic>
      <p:pic>
        <p:nvPicPr>
          <p:cNvPr id="55" name="그림 54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615E6C8D-88E9-9275-4E52-57964F70D7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628475" y="4032119"/>
            <a:ext cx="299332" cy="308096"/>
          </a:xfrm>
          <a:prstGeom prst="rect">
            <a:avLst/>
          </a:prstGeom>
        </p:spPr>
      </p:pic>
      <p:pic>
        <p:nvPicPr>
          <p:cNvPr id="56" name="그림 55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DD9CE141-0F07-795E-D802-B4BD3A87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3938403" y="3971972"/>
            <a:ext cx="398221" cy="389366"/>
          </a:xfrm>
          <a:prstGeom prst="parallelogram">
            <a:avLst>
              <a:gd name="adj" fmla="val 47946"/>
            </a:avLst>
          </a:prstGeom>
        </p:spPr>
      </p:pic>
      <p:pic>
        <p:nvPicPr>
          <p:cNvPr id="57" name="그림 56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B999B515-D261-B6F7-F64C-27958C2288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2955989" y="4728804"/>
            <a:ext cx="299332" cy="308096"/>
          </a:xfrm>
          <a:prstGeom prst="rect">
            <a:avLst/>
          </a:prstGeom>
        </p:spPr>
      </p:pic>
      <p:pic>
        <p:nvPicPr>
          <p:cNvPr id="58" name="그림 57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F1AA50CF-21BE-3DAA-7858-9926469C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292232" y="4730180"/>
            <a:ext cx="299332" cy="308096"/>
          </a:xfrm>
          <a:prstGeom prst="rect">
            <a:avLst/>
          </a:prstGeom>
        </p:spPr>
      </p:pic>
      <p:pic>
        <p:nvPicPr>
          <p:cNvPr id="59" name="그림 58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7974B063-B740-2FB3-FCC2-03D27A6C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628475" y="4728804"/>
            <a:ext cx="299332" cy="308096"/>
          </a:xfrm>
          <a:prstGeom prst="rect">
            <a:avLst/>
          </a:prstGeom>
        </p:spPr>
      </p:pic>
      <p:pic>
        <p:nvPicPr>
          <p:cNvPr id="60" name="그림 59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5402E367-93E0-B9CF-2C84-0036A4D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3938403" y="4668657"/>
            <a:ext cx="398221" cy="389366"/>
          </a:xfrm>
          <a:prstGeom prst="parallelogram">
            <a:avLst>
              <a:gd name="adj" fmla="val 47946"/>
            </a:avLst>
          </a:prstGeom>
        </p:spPr>
      </p:pic>
      <p:pic>
        <p:nvPicPr>
          <p:cNvPr id="61" name="그림 60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21D64B42-9F1C-6405-0681-284F48C0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2955989" y="5458147"/>
            <a:ext cx="299332" cy="308096"/>
          </a:xfrm>
          <a:prstGeom prst="rect">
            <a:avLst/>
          </a:prstGeom>
        </p:spPr>
      </p:pic>
      <p:pic>
        <p:nvPicPr>
          <p:cNvPr id="62" name="그림 61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DFE399E4-194B-FFDF-6523-D206B051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292232" y="5459523"/>
            <a:ext cx="299332" cy="308096"/>
          </a:xfrm>
          <a:prstGeom prst="rect">
            <a:avLst/>
          </a:prstGeom>
        </p:spPr>
      </p:pic>
      <p:pic>
        <p:nvPicPr>
          <p:cNvPr id="63" name="그림 62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880C3ADC-8B35-A549-EB86-1D1527AD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628475" y="5458147"/>
            <a:ext cx="299332" cy="308096"/>
          </a:xfrm>
          <a:prstGeom prst="rect">
            <a:avLst/>
          </a:prstGeom>
        </p:spPr>
      </p:pic>
      <p:pic>
        <p:nvPicPr>
          <p:cNvPr id="64" name="그림 63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4CD94783-C685-F3DC-67D1-D8DDA108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3938403" y="5398000"/>
            <a:ext cx="398221" cy="389366"/>
          </a:xfrm>
          <a:prstGeom prst="parallelogram">
            <a:avLst>
              <a:gd name="adj" fmla="val 47946"/>
            </a:avLst>
          </a:prstGeom>
        </p:spPr>
      </p:pic>
      <p:pic>
        <p:nvPicPr>
          <p:cNvPr id="65" name="그림 64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DB3D6AA6-F96D-44B8-60BA-D36A6E8D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3230688" y="6111624"/>
            <a:ext cx="299332" cy="308096"/>
          </a:xfrm>
          <a:prstGeom prst="rect">
            <a:avLst/>
          </a:prstGeom>
        </p:spPr>
      </p:pic>
      <p:pic>
        <p:nvPicPr>
          <p:cNvPr id="66" name="그림 65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552A9A4D-CF2D-4C94-84A8-9BC507EF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3567256" y="6064480"/>
            <a:ext cx="384963" cy="376404"/>
          </a:xfrm>
          <a:prstGeom prst="parallelogram">
            <a:avLst>
              <a:gd name="adj" fmla="val 47946"/>
            </a:avLst>
          </a:prstGeom>
        </p:spPr>
      </p:pic>
      <p:pic>
        <p:nvPicPr>
          <p:cNvPr id="67" name="그림 66" descr="당근, 채소, 당근 스틱, 오렌지이(가) 표시된 사진&#10;&#10;자동 생성된 설명">
            <a:extLst>
              <a:ext uri="{FF2B5EF4-FFF2-40B4-BE49-F238E27FC236}">
                <a16:creationId xmlns:a16="http://schemas.microsoft.com/office/drawing/2014/main" id="{C370325D-4B92-E296-A7EC-9D62067C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16" t="8583" r="24902" b="40127"/>
          <a:stretch/>
        </p:blipFill>
        <p:spPr>
          <a:xfrm>
            <a:off x="3792116" y="6064480"/>
            <a:ext cx="384963" cy="376404"/>
          </a:xfrm>
          <a:prstGeom prst="parallelogram">
            <a:avLst>
              <a:gd name="adj" fmla="val 47946"/>
            </a:avLst>
          </a:prstGeom>
        </p:spPr>
      </p:pic>
      <p:pic>
        <p:nvPicPr>
          <p:cNvPr id="68" name="그림 67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46C4C265-0BD5-C2F6-C266-10D814852B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565718" y="6137652"/>
            <a:ext cx="299332" cy="308096"/>
          </a:xfrm>
          <a:prstGeom prst="rect">
            <a:avLst/>
          </a:prstGeom>
        </p:spPr>
      </p:pic>
      <p:pic>
        <p:nvPicPr>
          <p:cNvPr id="69" name="그림 68" descr="과일, 자연 식품, 음식, 사과이(가) 표시된 사진&#10;&#10;자동 생성된 설명">
            <a:extLst>
              <a:ext uri="{FF2B5EF4-FFF2-40B4-BE49-F238E27FC236}">
                <a16:creationId xmlns:a16="http://schemas.microsoft.com/office/drawing/2014/main" id="{9182C2D8-3407-68F8-9CF4-F9A17444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5" t="9686" r="26989" b="41557"/>
          <a:stretch/>
        </p:blipFill>
        <p:spPr>
          <a:xfrm>
            <a:off x="1901961" y="6139028"/>
            <a:ext cx="299332" cy="308096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6D631B70-83BB-2794-8E8D-A4CC579CFEFF}"/>
              </a:ext>
            </a:extLst>
          </p:cNvPr>
          <p:cNvSpPr/>
          <p:nvPr/>
        </p:nvSpPr>
        <p:spPr>
          <a:xfrm>
            <a:off x="464026" y="2506002"/>
            <a:ext cx="270695" cy="270695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0D83A86-CE0C-2669-360E-906DE8BF1CDE}"/>
              </a:ext>
            </a:extLst>
          </p:cNvPr>
          <p:cNvSpPr/>
          <p:nvPr/>
        </p:nvSpPr>
        <p:spPr>
          <a:xfrm>
            <a:off x="804361" y="2516522"/>
            <a:ext cx="270695" cy="270695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ADEC472-004B-56BE-D450-5A6629E801A9}"/>
              </a:ext>
            </a:extLst>
          </p:cNvPr>
          <p:cNvSpPr/>
          <p:nvPr/>
        </p:nvSpPr>
        <p:spPr>
          <a:xfrm>
            <a:off x="5553916" y="2506002"/>
            <a:ext cx="270695" cy="270695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A5ADBD3-32BE-5EAB-C25C-EA4BA03F610F}"/>
              </a:ext>
            </a:extLst>
          </p:cNvPr>
          <p:cNvSpPr/>
          <p:nvPr/>
        </p:nvSpPr>
        <p:spPr>
          <a:xfrm>
            <a:off x="5894251" y="2516522"/>
            <a:ext cx="270695" cy="270695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957369F-864C-CB10-0BBB-DF05F4AD7008}"/>
              </a:ext>
            </a:extLst>
          </p:cNvPr>
          <p:cNvSpPr/>
          <p:nvPr/>
        </p:nvSpPr>
        <p:spPr>
          <a:xfrm>
            <a:off x="6225555" y="2506002"/>
            <a:ext cx="270695" cy="270695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235A053-458E-B077-25A5-1E46AF58C570}"/>
              </a:ext>
            </a:extLst>
          </p:cNvPr>
          <p:cNvSpPr/>
          <p:nvPr/>
        </p:nvSpPr>
        <p:spPr>
          <a:xfrm>
            <a:off x="6565890" y="2516522"/>
            <a:ext cx="270695" cy="270695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62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EBFA01-4F2F-9A27-68DC-93E7D3A97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277688"/>
              </p:ext>
            </p:extLst>
          </p:nvPr>
        </p:nvGraphicFramePr>
        <p:xfrm>
          <a:off x="529728" y="1205691"/>
          <a:ext cx="7493002" cy="444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182">
                  <a:extLst>
                    <a:ext uri="{9D8B030D-6E8A-4147-A177-3AD203B41FA5}">
                      <a16:colId xmlns:a16="http://schemas.microsoft.com/office/drawing/2014/main" val="1245750324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3055858019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891917263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3470028443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1576244383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3234203944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1481494514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1255680013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3878337758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89402829"/>
                    </a:ext>
                  </a:extLst>
                </a:gridCol>
                <a:gridCol w="681182">
                  <a:extLst>
                    <a:ext uri="{9D8B030D-6E8A-4147-A177-3AD203B41FA5}">
                      <a16:colId xmlns:a16="http://schemas.microsoft.com/office/drawing/2014/main" val="1321824929"/>
                    </a:ext>
                  </a:extLst>
                </a:gridCol>
              </a:tblGrid>
              <a:tr h="50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r \ c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0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5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6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7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8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9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13659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0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52318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50077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28344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329105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06814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5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rgbClr val="FF0000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13666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6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176859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7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1521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8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83090"/>
                  </a:ext>
                </a:extLst>
              </a:tr>
              <a:tr h="39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EXON Lv1 Gothic OTF" pitchFamily="2" charset="-128"/>
                          <a:ea typeface="NEXON Lv1 Gothic OTF" pitchFamily="2" charset="-128"/>
                        </a:rPr>
                        <a:t>9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" pitchFamily="2" charset="-128"/>
                        <a:ea typeface="NEXON Lv1 Gothic OTF" pitchFamily="2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36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4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E569AE4-E4DE-BC10-34DC-2979B28F6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384132"/>
              </p:ext>
            </p:extLst>
          </p:nvPr>
        </p:nvGraphicFramePr>
        <p:xfrm>
          <a:off x="675150" y="1253129"/>
          <a:ext cx="6721695" cy="84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39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1344339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1344339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1344339">
                  <a:extLst>
                    <a:ext uri="{9D8B030D-6E8A-4147-A177-3AD203B41FA5}">
                      <a16:colId xmlns:a16="http://schemas.microsoft.com/office/drawing/2014/main" val="1220453393"/>
                    </a:ext>
                  </a:extLst>
                </a:gridCol>
                <a:gridCol w="1344339">
                  <a:extLst>
                    <a:ext uri="{9D8B030D-6E8A-4147-A177-3AD203B41FA5}">
                      <a16:colId xmlns:a16="http://schemas.microsoft.com/office/drawing/2014/main" val="2991304646"/>
                    </a:ext>
                  </a:extLst>
                </a:gridCol>
              </a:tblGrid>
              <a:tr h="39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0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1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2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3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4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61497"/>
                  </a:ext>
                </a:extLst>
              </a:tr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왼쪽 위 </a:t>
                      </a:r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r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왼쪽 위 </a:t>
                      </a:r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c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오른쪽 아래</a:t>
                      </a:r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 r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오른쪽 아래 </a:t>
                      </a:r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c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Gmarket Sans Light" panose="02000000000000000000" pitchFamily="2" charset="-128"/>
                        <a:ea typeface="Gmarket Sans Light" panose="02000000000000000000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Gmarket Sans Light" panose="02000000000000000000" pitchFamily="2" charset="-128"/>
                          <a:ea typeface="Gmarket Sans Light" panose="02000000000000000000" pitchFamily="2" charset="-128"/>
                        </a:rPr>
                        <a:t>색의 종류</a:t>
                      </a: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5E54DE10-903F-F5FA-E699-571CED8D0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851106"/>
              </p:ext>
            </p:extLst>
          </p:nvPr>
        </p:nvGraphicFramePr>
        <p:xfrm>
          <a:off x="422231" y="3581207"/>
          <a:ext cx="1891780" cy="45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90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945890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</a:tblGrid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15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20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21961C2-53C4-3430-52AE-B091C620E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111981"/>
              </p:ext>
            </p:extLst>
          </p:nvPr>
        </p:nvGraphicFramePr>
        <p:xfrm>
          <a:off x="2771119" y="3581207"/>
          <a:ext cx="1891780" cy="45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90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945890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</a:tblGrid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36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48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9E76F0A9-0B44-0588-62CB-123F94D81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782496"/>
              </p:ext>
            </p:extLst>
          </p:nvPr>
        </p:nvGraphicFramePr>
        <p:xfrm>
          <a:off x="5120007" y="3581207"/>
          <a:ext cx="1891780" cy="45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90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945890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</a:tblGrid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12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7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3908B401-5162-EEF9-F362-8C08D3A7A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628854"/>
              </p:ext>
            </p:extLst>
          </p:nvPr>
        </p:nvGraphicFramePr>
        <p:xfrm>
          <a:off x="7468895" y="3581207"/>
          <a:ext cx="1891780" cy="45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90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945890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</a:tblGrid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121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44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019EFBE2-DE8F-3A76-F411-85A535C37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275131"/>
              </p:ext>
            </p:extLst>
          </p:nvPr>
        </p:nvGraphicFramePr>
        <p:xfrm>
          <a:off x="9817783" y="3581207"/>
          <a:ext cx="1891780" cy="45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90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945890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</a:tblGrid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121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44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7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5899-E037-9AD5-9107-7A54CE97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5" name="내용 개체 틀 4" descr="스크린샷, 직사각형, 라인, 평행이(가) 표시된 사진&#10;&#10;자동 생성된 설명">
            <a:extLst>
              <a:ext uri="{FF2B5EF4-FFF2-40B4-BE49-F238E27FC236}">
                <a16:creationId xmlns:a16="http://schemas.microsoft.com/office/drawing/2014/main" id="{82C40826-73F7-0406-DCE4-2B9B1E41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4763"/>
            <a:ext cx="5370551" cy="2163078"/>
          </a:xfrm>
        </p:spPr>
      </p:pic>
    </p:spTree>
    <p:extLst>
      <p:ext uri="{BB962C8B-B14F-4D97-AF65-F5344CB8AC3E}">
        <p14:creationId xmlns:p14="http://schemas.microsoft.com/office/powerpoint/2010/main" val="317997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658EFFB-2BF4-0318-F3E4-B9CC6605F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75723"/>
              </p:ext>
            </p:extLst>
          </p:nvPr>
        </p:nvGraphicFramePr>
        <p:xfrm>
          <a:off x="293204" y="556991"/>
          <a:ext cx="3616187" cy="5744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61">
                  <a:extLst>
                    <a:ext uri="{9D8B030D-6E8A-4147-A177-3AD203B41FA5}">
                      <a16:colId xmlns:a16="http://schemas.microsoft.com/office/drawing/2014/main" val="3531102550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1636128857"/>
                    </a:ext>
                  </a:extLst>
                </a:gridCol>
              </a:tblGrid>
              <a:tr h="440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653185"/>
                  </a:ext>
                </a:extLst>
              </a:tr>
              <a:tr h="16134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[[0, 0, 0, 0,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0,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0, 0, 0, 1,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1, 1, 1, 0, 1,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1, 1, 1, 0, 1,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1, 1, 1, 0, 1,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0,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1, 1, 1, 1,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1, 1, 1, 1,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1, 1, 1, 1, 0, 0, 0]]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51971"/>
                  </a:ext>
                </a:extLst>
              </a:tr>
              <a:tr h="16134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[[0, 0, 0, 0,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0, 0, 0,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0, 0, 0, 0, 0, 0, 0]]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47294"/>
                  </a:ext>
                </a:extLst>
              </a:tr>
              <a:tr h="16134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[[0, 0, 0, 0,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0, 0, 0, 0, 0,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1,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0,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0, 1, 1],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1, 1,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0, 0, 0, 0, 0, 0],</a:t>
                      </a:r>
                    </a:p>
                    <a:p>
                      <a:pPr algn="ctr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1, 1, 0, 0, 0, 0, 0, 0]]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9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47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, 텍스트, 번호, 폰트이(가) 표시된 사진&#10;&#10;자동 생성된 설명">
            <a:extLst>
              <a:ext uri="{FF2B5EF4-FFF2-40B4-BE49-F238E27FC236}">
                <a16:creationId xmlns:a16="http://schemas.microsoft.com/office/drawing/2014/main" id="{9ABA5706-E629-B7ED-63AF-BEC32D34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7" y="1950264"/>
            <a:ext cx="7541434" cy="237555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F4C38-4D47-EEA5-FA47-1B8A599CBE94}"/>
              </a:ext>
            </a:extLst>
          </p:cNvPr>
          <p:cNvSpPr txBox="1"/>
          <p:nvPr/>
        </p:nvSpPr>
        <p:spPr>
          <a:xfrm>
            <a:off x="10796954" y="6277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71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번호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91883B9-B454-539D-9061-D59C4FB64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51" y="193471"/>
            <a:ext cx="9034212" cy="6434174"/>
          </a:xfrm>
          <a:prstGeom prst="roundRect">
            <a:avLst>
              <a:gd name="adj" fmla="val 398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6182D3-7700-2316-7CE5-A30101538E7F}"/>
              </a:ext>
            </a:extLst>
          </p:cNvPr>
          <p:cNvSpPr/>
          <p:nvPr/>
        </p:nvSpPr>
        <p:spPr>
          <a:xfrm>
            <a:off x="1064106" y="2533327"/>
            <a:ext cx="2160875" cy="204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A529A17-2FF4-7230-3884-2AFC1229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49" y="230355"/>
            <a:ext cx="7772400" cy="56791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0E7B99-F50E-53A2-60C5-5865BB69A504}"/>
              </a:ext>
            </a:extLst>
          </p:cNvPr>
          <p:cNvSpPr/>
          <p:nvPr/>
        </p:nvSpPr>
        <p:spPr>
          <a:xfrm>
            <a:off x="4407073" y="530017"/>
            <a:ext cx="351740" cy="244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900A1-EAB7-6E16-5A15-01EF85847CA1}"/>
              </a:ext>
            </a:extLst>
          </p:cNvPr>
          <p:cNvSpPr/>
          <p:nvPr/>
        </p:nvSpPr>
        <p:spPr>
          <a:xfrm>
            <a:off x="4407072" y="2981901"/>
            <a:ext cx="2495173" cy="244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96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8572-8E68-7918-7BF6-772D6FF8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9" name="내용 개체 틀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3DE2C30-3A82-9DB1-E31A-ABF4429B6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27" y="298576"/>
            <a:ext cx="11832645" cy="5663311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2CBB0-D444-C003-E449-7E7136DA4CDE}"/>
              </a:ext>
            </a:extLst>
          </p:cNvPr>
          <p:cNvSpPr/>
          <p:nvPr/>
        </p:nvSpPr>
        <p:spPr>
          <a:xfrm>
            <a:off x="3758184" y="298576"/>
            <a:ext cx="356616" cy="332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8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D864-2D4E-614E-E395-E69967B3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8BC4353-3FC7-6174-177A-2E134735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7" y="1087860"/>
            <a:ext cx="6032500" cy="2159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E96C02-7EEA-13C7-C87D-7AB7B9966EB9}"/>
              </a:ext>
            </a:extLst>
          </p:cNvPr>
          <p:cNvSpPr/>
          <p:nvPr/>
        </p:nvSpPr>
        <p:spPr>
          <a:xfrm>
            <a:off x="3300714" y="2002421"/>
            <a:ext cx="1398608" cy="405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03DF52F-2DB1-4D3A-EAAC-20941C6D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5" y="3611141"/>
            <a:ext cx="5181600" cy="2273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B999F7-D679-969D-A2D0-6F368B949F9D}"/>
              </a:ext>
            </a:extLst>
          </p:cNvPr>
          <p:cNvSpPr/>
          <p:nvPr/>
        </p:nvSpPr>
        <p:spPr>
          <a:xfrm>
            <a:off x="3300714" y="4545234"/>
            <a:ext cx="1398608" cy="405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94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13D0-602D-7E49-A6A0-E9403938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C64319F-595B-952A-E420-DE20270E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620" y="2362643"/>
            <a:ext cx="2959346" cy="1230690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311BDFE-CAB4-CDA9-E618-264DFEC40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590" y="2362643"/>
            <a:ext cx="2959346" cy="123069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0D8E160-980D-4297-0663-643916B45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560" y="2362643"/>
            <a:ext cx="2959346" cy="12449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A0D78F-797E-5C9C-3EFC-C319F369AB0A}"/>
              </a:ext>
            </a:extLst>
          </p:cNvPr>
          <p:cNvSpPr/>
          <p:nvPr/>
        </p:nvSpPr>
        <p:spPr>
          <a:xfrm>
            <a:off x="2181069" y="2851346"/>
            <a:ext cx="757004" cy="27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64217C-7F3A-C5AA-7E8D-82B80BC44362}"/>
              </a:ext>
            </a:extLst>
          </p:cNvPr>
          <p:cNvSpPr/>
          <p:nvPr/>
        </p:nvSpPr>
        <p:spPr>
          <a:xfrm>
            <a:off x="5209083" y="2851346"/>
            <a:ext cx="757004" cy="27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21CE3C-3C48-37C8-6482-689724A5EBC4}"/>
              </a:ext>
            </a:extLst>
          </p:cNvPr>
          <p:cNvSpPr/>
          <p:nvPr/>
        </p:nvSpPr>
        <p:spPr>
          <a:xfrm>
            <a:off x="8222106" y="2851346"/>
            <a:ext cx="757004" cy="27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89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C7B3966A-6174-1254-BB4F-A13AC570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34483"/>
          <a:stretch/>
        </p:blipFill>
        <p:spPr>
          <a:xfrm>
            <a:off x="7992620" y="85555"/>
            <a:ext cx="7327900" cy="2196645"/>
          </a:xfrm>
          <a:prstGeom prst="rect">
            <a:avLst/>
          </a:prstGeom>
        </p:spPr>
      </p:pic>
      <p:pic>
        <p:nvPicPr>
          <p:cNvPr id="5" name="내용 개체 틀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B54883B3-BA5D-E890-3CBE-E2C458CBF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4962" y="164306"/>
            <a:ext cx="2717800" cy="863600"/>
          </a:xfrm>
        </p:spPr>
      </p:pic>
      <p:pic>
        <p:nvPicPr>
          <p:cNvPr id="7" name="그림 6" descr="텍스트, 스크린샷, 폰트, 다채로움이(가) 표시된 사진&#10;&#10;자동 생성된 설명">
            <a:extLst>
              <a:ext uri="{FF2B5EF4-FFF2-40B4-BE49-F238E27FC236}">
                <a16:creationId xmlns:a16="http://schemas.microsoft.com/office/drawing/2014/main" id="{A7C0D320-5896-EC54-02F3-CFBCBD1C3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585" y="1329635"/>
            <a:ext cx="6083300" cy="1930400"/>
          </a:xfrm>
          <a:prstGeom prst="rect">
            <a:avLst/>
          </a:prstGeom>
        </p:spPr>
      </p:pic>
      <p:pic>
        <p:nvPicPr>
          <p:cNvPr id="9" name="그림 8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873031DE-267F-60BB-1E35-478CCA9557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1111"/>
          <a:stretch/>
        </p:blipFill>
        <p:spPr>
          <a:xfrm>
            <a:off x="509666" y="5676861"/>
            <a:ext cx="7327900" cy="431800"/>
          </a:xfrm>
          <a:prstGeom prst="rect">
            <a:avLst/>
          </a:prstGeom>
        </p:spPr>
      </p:pic>
      <p:pic>
        <p:nvPicPr>
          <p:cNvPr id="11" name="그림 10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3AD2E14B-0F47-B9EE-D083-905E159683B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5796" b="-1"/>
          <a:stretch/>
        </p:blipFill>
        <p:spPr>
          <a:xfrm>
            <a:off x="7992620" y="2632709"/>
            <a:ext cx="7327900" cy="1146800"/>
          </a:xfrm>
          <a:prstGeom prst="rect">
            <a:avLst/>
          </a:prstGeom>
        </p:spPr>
      </p:pic>
      <p:pic>
        <p:nvPicPr>
          <p:cNvPr id="13" name="그림 12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31177D9C-9D4C-E858-C3E6-C7FEAA80FD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87622"/>
          <a:stretch/>
        </p:blipFill>
        <p:spPr>
          <a:xfrm>
            <a:off x="7992620" y="7072031"/>
            <a:ext cx="7327900" cy="459029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2C1C715-4A83-611F-6A2E-55D3A67E10AD}"/>
              </a:ext>
            </a:extLst>
          </p:cNvPr>
          <p:cNvSpPr/>
          <p:nvPr/>
        </p:nvSpPr>
        <p:spPr>
          <a:xfrm>
            <a:off x="756553" y="2596957"/>
            <a:ext cx="5948597" cy="1167483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D6218427-31EA-0467-DB3B-C76928BA6699}"/>
              </a:ext>
            </a:extLst>
          </p:cNvPr>
          <p:cNvSpPr/>
          <p:nvPr/>
        </p:nvSpPr>
        <p:spPr>
          <a:xfrm>
            <a:off x="8679554" y="4352909"/>
            <a:ext cx="5124137" cy="1167483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9" name="그림 18" descr="텍스트, 스크린샷, 폰트, 다채로움이(가) 표시된 사진&#10;&#10;자동 생성된 설명">
            <a:extLst>
              <a:ext uri="{FF2B5EF4-FFF2-40B4-BE49-F238E27FC236}">
                <a16:creationId xmlns:a16="http://schemas.microsoft.com/office/drawing/2014/main" id="{8D4CD098-0D85-356A-28FF-38D8C3771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60066"/>
          <a:stretch/>
        </p:blipFill>
        <p:spPr>
          <a:xfrm>
            <a:off x="374962" y="1221837"/>
            <a:ext cx="6083300" cy="770875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49EBBFC-D4A7-BFA5-8F87-1ED6C112C449}"/>
              </a:ext>
            </a:extLst>
          </p:cNvPr>
          <p:cNvSpPr/>
          <p:nvPr/>
        </p:nvSpPr>
        <p:spPr>
          <a:xfrm>
            <a:off x="624591" y="5676861"/>
            <a:ext cx="7212975" cy="431800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1" name="그림 20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1AF83C11-7E04-81E7-702A-91B422F5C8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19786"/>
          <a:stretch/>
        </p:blipFill>
        <p:spPr>
          <a:xfrm>
            <a:off x="509665" y="3822661"/>
            <a:ext cx="7327901" cy="1833696"/>
          </a:xfrm>
          <a:prstGeom prst="rect">
            <a:avLst/>
          </a:prstGeom>
        </p:spPr>
      </p:pic>
      <p:pic>
        <p:nvPicPr>
          <p:cNvPr id="23" name="그림 22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A5C83A21-3C46-8BC0-05A3-EA28DC07D4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12114"/>
          <a:stretch/>
        </p:blipFill>
        <p:spPr>
          <a:xfrm>
            <a:off x="12528044" y="5364796"/>
            <a:ext cx="7327900" cy="325917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CAE88C-2C33-D60A-7868-757F3CE56D49}"/>
              </a:ext>
            </a:extLst>
          </p:cNvPr>
          <p:cNvSpPr/>
          <p:nvPr/>
        </p:nvSpPr>
        <p:spPr>
          <a:xfrm>
            <a:off x="8127165" y="7618483"/>
            <a:ext cx="6228913" cy="459029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2BE500F-A601-87E5-C823-5FB639C2D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92853" y="138762"/>
          <a:ext cx="4006295" cy="149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86">
                  <a:extLst>
                    <a:ext uri="{9D8B030D-6E8A-4147-A177-3AD203B41FA5}">
                      <a16:colId xmlns:a16="http://schemas.microsoft.com/office/drawing/2014/main" val="269348087"/>
                    </a:ext>
                  </a:extLst>
                </a:gridCol>
                <a:gridCol w="1906377">
                  <a:extLst>
                    <a:ext uri="{9D8B030D-6E8A-4147-A177-3AD203B41FA5}">
                      <a16:colId xmlns:a16="http://schemas.microsoft.com/office/drawing/2014/main" val="441154110"/>
                    </a:ext>
                  </a:extLst>
                </a:gridCol>
                <a:gridCol w="1335432">
                  <a:extLst>
                    <a:ext uri="{9D8B030D-6E8A-4147-A177-3AD203B41FA5}">
                      <a16:colId xmlns:a16="http://schemas.microsoft.com/office/drawing/2014/main" val="533008091"/>
                    </a:ext>
                  </a:extLst>
                </a:gridCol>
              </a:tblGrid>
              <a:tr h="25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current 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확인해야 할 자릿수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23176"/>
                  </a:ext>
                </a:extLst>
              </a:tr>
              <a:tr h="25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8133"/>
                  </a:ext>
                </a:extLst>
              </a:tr>
              <a:tr h="425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85690"/>
                  </a:ext>
                </a:extLst>
              </a:tr>
              <a:tr h="549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999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86660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841A1F-629F-CB71-3C10-3A6613F9B178}"/>
              </a:ext>
            </a:extLst>
          </p:cNvPr>
          <p:cNvGraphicFramePr>
            <a:graphicFrameLocks/>
          </p:cNvGraphicFramePr>
          <p:nvPr/>
        </p:nvGraphicFramePr>
        <p:xfrm>
          <a:off x="4040320" y="2049287"/>
          <a:ext cx="4006295" cy="149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86">
                  <a:extLst>
                    <a:ext uri="{9D8B030D-6E8A-4147-A177-3AD203B41FA5}">
                      <a16:colId xmlns:a16="http://schemas.microsoft.com/office/drawing/2014/main" val="269348087"/>
                    </a:ext>
                  </a:extLst>
                </a:gridCol>
                <a:gridCol w="1906377">
                  <a:extLst>
                    <a:ext uri="{9D8B030D-6E8A-4147-A177-3AD203B41FA5}">
                      <a16:colId xmlns:a16="http://schemas.microsoft.com/office/drawing/2014/main" val="441154110"/>
                    </a:ext>
                  </a:extLst>
                </a:gridCol>
                <a:gridCol w="1335432">
                  <a:extLst>
                    <a:ext uri="{9D8B030D-6E8A-4147-A177-3AD203B41FA5}">
                      <a16:colId xmlns:a16="http://schemas.microsoft.com/office/drawing/2014/main" val="533008091"/>
                    </a:ext>
                  </a:extLst>
                </a:gridCol>
              </a:tblGrid>
              <a:tr h="25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current 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확인해야 할 자릿수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23176"/>
                  </a:ext>
                </a:extLst>
              </a:tr>
              <a:tr h="25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8133"/>
                  </a:ext>
                </a:extLst>
              </a:tr>
              <a:tr h="425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(current//10)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확인 </a:t>
                      </a: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85690"/>
                  </a:ext>
                </a:extLst>
              </a:tr>
              <a:tr h="549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999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 (current//10)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의 자리 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(c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866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890E0C-A121-64E2-C1B6-21B99E9D7175}"/>
              </a:ext>
            </a:extLst>
          </p:cNvPr>
          <p:cNvSpPr txBox="1"/>
          <p:nvPr/>
        </p:nvSpPr>
        <p:spPr>
          <a:xfrm>
            <a:off x="4221418" y="4152835"/>
            <a:ext cx="444352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19" dirty="0"/>
              <a:t>123</a:t>
            </a:r>
            <a:endParaRPr kumimoji="1" lang="ko-KR" altLang="en-US" sz="1219" dirty="0"/>
          </a:p>
        </p:txBody>
      </p:sp>
    </p:spTree>
    <p:extLst>
      <p:ext uri="{BB962C8B-B14F-4D97-AF65-F5344CB8AC3E}">
        <p14:creationId xmlns:p14="http://schemas.microsoft.com/office/powerpoint/2010/main" val="122303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DDFF9B0E-5251-DF64-00A5-4C784114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-1" b="-1486"/>
          <a:stretch/>
        </p:blipFill>
        <p:spPr>
          <a:xfrm>
            <a:off x="147068" y="122650"/>
            <a:ext cx="7327900" cy="3763550"/>
          </a:xfrm>
          <a:prstGeom prst="rect">
            <a:avLst/>
          </a:prstGeom>
        </p:spPr>
      </p:pic>
      <p:pic>
        <p:nvPicPr>
          <p:cNvPr id="5" name="내용 개체 틀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2470D0A8-2015-C382-58CE-3B600040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7068" y="122650"/>
            <a:ext cx="2750674" cy="874046"/>
          </a:xfr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365C1EF-2B38-FE38-DCA2-C22851F813C8}"/>
              </a:ext>
            </a:extLst>
          </p:cNvPr>
          <p:cNvSpPr/>
          <p:nvPr/>
        </p:nvSpPr>
        <p:spPr>
          <a:xfrm>
            <a:off x="147068" y="122650"/>
            <a:ext cx="2757790" cy="819182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F804FA-B1CF-F511-DBD5-574E2496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51" y="122650"/>
            <a:ext cx="4180384" cy="2412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BD7715-0962-49DC-1215-0EF39AAC191F}"/>
              </a:ext>
            </a:extLst>
          </p:cNvPr>
          <p:cNvSpPr/>
          <p:nvPr/>
        </p:nvSpPr>
        <p:spPr>
          <a:xfrm>
            <a:off x="7684158" y="122650"/>
            <a:ext cx="4180384" cy="24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 descr="스크린샷, 폰트, 텍스트, 번호이(가) 표시된 사진&#10;&#10;자동 생성된 설명">
            <a:extLst>
              <a:ext uri="{FF2B5EF4-FFF2-40B4-BE49-F238E27FC236}">
                <a16:creationId xmlns:a16="http://schemas.microsoft.com/office/drawing/2014/main" id="{EBCF1E38-D5D6-4E64-6254-E79196A762C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869" r="4330" b="6796"/>
          <a:stretch/>
        </p:blipFill>
        <p:spPr>
          <a:xfrm>
            <a:off x="11217469" y="467153"/>
            <a:ext cx="637066" cy="2245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90F819-0D21-AB1B-7E60-638149159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9886" y="532241"/>
            <a:ext cx="97125" cy="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A7AC6-357A-0BAE-FA5F-287DBA66F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BC769DB8-8BA2-1DE4-DA73-4F8A93652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-1" b="-1486"/>
          <a:stretch/>
        </p:blipFill>
        <p:spPr>
          <a:xfrm>
            <a:off x="147068" y="122650"/>
            <a:ext cx="7327900" cy="3763550"/>
          </a:xfrm>
          <a:prstGeom prst="rect">
            <a:avLst/>
          </a:prstGeom>
        </p:spPr>
      </p:pic>
      <p:pic>
        <p:nvPicPr>
          <p:cNvPr id="2" name="그림 1" descr="텍스트, 스크린샷, 폰트, 다채로움이(가) 표시된 사진&#10;&#10;자동 생성된 설명">
            <a:extLst>
              <a:ext uri="{FF2B5EF4-FFF2-40B4-BE49-F238E27FC236}">
                <a16:creationId xmlns:a16="http://schemas.microsoft.com/office/drawing/2014/main" id="{73775646-DF39-4531-2B53-FA055826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9521"/>
          <a:stretch/>
        </p:blipFill>
        <p:spPr>
          <a:xfrm>
            <a:off x="147068" y="881788"/>
            <a:ext cx="6083300" cy="1167484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4D19F06-F21B-42BE-D69E-585F6A333595}"/>
              </a:ext>
            </a:extLst>
          </p:cNvPr>
          <p:cNvSpPr/>
          <p:nvPr/>
        </p:nvSpPr>
        <p:spPr>
          <a:xfrm>
            <a:off x="274321" y="881789"/>
            <a:ext cx="5956048" cy="1093315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F55040-135C-6505-5BCF-F119692B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761" y="115268"/>
            <a:ext cx="4193178" cy="24193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7D005D-C0C3-1B43-29EC-9D1DEB7998EF}"/>
              </a:ext>
            </a:extLst>
          </p:cNvPr>
          <p:cNvSpPr/>
          <p:nvPr/>
        </p:nvSpPr>
        <p:spPr>
          <a:xfrm>
            <a:off x="7684158" y="122650"/>
            <a:ext cx="4180384" cy="24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 descr="스크린샷, 폰트, 텍스트, 번호이(가) 표시된 사진&#10;&#10;자동 생성된 설명">
            <a:extLst>
              <a:ext uri="{FF2B5EF4-FFF2-40B4-BE49-F238E27FC236}">
                <a16:creationId xmlns:a16="http://schemas.microsoft.com/office/drawing/2014/main" id="{AB2487A1-C11F-0C8C-0F64-E33FB713A9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869" r="4330" b="6796"/>
          <a:stretch/>
        </p:blipFill>
        <p:spPr>
          <a:xfrm>
            <a:off x="11074367" y="1030745"/>
            <a:ext cx="637066" cy="2245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60856F-872A-A1E4-2408-54CCCBD66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2870" y="523279"/>
            <a:ext cx="97125" cy="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0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085F-59EA-BDCD-7A50-A768E6F4F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9CDCF141-A6A4-E487-91CA-7E290393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-1" b="-1486"/>
          <a:stretch/>
        </p:blipFill>
        <p:spPr>
          <a:xfrm>
            <a:off x="147068" y="122650"/>
            <a:ext cx="7327900" cy="3763550"/>
          </a:xfrm>
          <a:prstGeom prst="rect">
            <a:avLst/>
          </a:prstGeom>
        </p:spPr>
      </p:pic>
      <p:pic>
        <p:nvPicPr>
          <p:cNvPr id="6" name="그림 5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B85E0E76-B263-F3D7-644C-09D4B02B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111"/>
          <a:stretch/>
        </p:blipFill>
        <p:spPr>
          <a:xfrm>
            <a:off x="147068" y="1991829"/>
            <a:ext cx="7327900" cy="431800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EA439F0-8338-CBC9-D211-1700B213D639}"/>
              </a:ext>
            </a:extLst>
          </p:cNvPr>
          <p:cNvSpPr/>
          <p:nvPr/>
        </p:nvSpPr>
        <p:spPr>
          <a:xfrm>
            <a:off x="261993" y="1991829"/>
            <a:ext cx="7212975" cy="349035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ED6C17-E36B-9C66-F2A6-59DC3C1F6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345" y="100833"/>
            <a:ext cx="4218197" cy="2433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6E6FC-90CF-76E8-A2D1-CCBAC8EFAC48}"/>
              </a:ext>
            </a:extLst>
          </p:cNvPr>
          <p:cNvSpPr/>
          <p:nvPr/>
        </p:nvSpPr>
        <p:spPr>
          <a:xfrm>
            <a:off x="7684158" y="122650"/>
            <a:ext cx="4180384" cy="24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830737-B526-81C6-3FCC-0E64D3E9E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5055" y="512702"/>
            <a:ext cx="97125" cy="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49B48-AF8A-676E-0237-0E88F012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92AC76AD-CBD2-A789-3846-E04680C8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-1" b="-1486"/>
          <a:stretch/>
        </p:blipFill>
        <p:spPr>
          <a:xfrm>
            <a:off x="147068" y="122650"/>
            <a:ext cx="7327900" cy="3763550"/>
          </a:xfrm>
          <a:prstGeom prst="rect">
            <a:avLst/>
          </a:prstGeom>
        </p:spPr>
      </p:pic>
      <p:pic>
        <p:nvPicPr>
          <p:cNvPr id="7" name="그림 6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71B5E590-3B6F-EBEA-8D3D-E183E5E1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5796" b="-1"/>
          <a:stretch/>
        </p:blipFill>
        <p:spPr>
          <a:xfrm>
            <a:off x="147068" y="2302883"/>
            <a:ext cx="7327900" cy="1146800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133CCC5-3D18-9E94-4B6A-3966405A3A20}"/>
              </a:ext>
            </a:extLst>
          </p:cNvPr>
          <p:cNvSpPr/>
          <p:nvPr/>
        </p:nvSpPr>
        <p:spPr>
          <a:xfrm>
            <a:off x="263327" y="2292541"/>
            <a:ext cx="5124137" cy="1072451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92CF35-BCD9-31D0-4696-630A4BDFE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159" y="122650"/>
            <a:ext cx="4180384" cy="2412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C5FA55-339B-9A56-B000-A79D458DD013}"/>
              </a:ext>
            </a:extLst>
          </p:cNvPr>
          <p:cNvSpPr/>
          <p:nvPr/>
        </p:nvSpPr>
        <p:spPr>
          <a:xfrm>
            <a:off x="7684158" y="122650"/>
            <a:ext cx="4180384" cy="24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453823-3535-C2B4-2911-5536D4D3E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9425" y="532241"/>
            <a:ext cx="97125" cy="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BCA38-9AEB-2663-F785-0956949E6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59D8A5BE-40FE-74BC-2F64-C6470610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-1" b="-1486"/>
          <a:stretch/>
        </p:blipFill>
        <p:spPr>
          <a:xfrm>
            <a:off x="147068" y="122650"/>
            <a:ext cx="7327900" cy="3763550"/>
          </a:xfrm>
          <a:prstGeom prst="rect">
            <a:avLst/>
          </a:prstGeom>
        </p:spPr>
      </p:pic>
      <p:pic>
        <p:nvPicPr>
          <p:cNvPr id="2" name="그림 1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897CB6CA-3C14-2A30-4DFD-F85E11FEB6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7622"/>
          <a:stretch/>
        </p:blipFill>
        <p:spPr>
          <a:xfrm>
            <a:off x="147068" y="3381451"/>
            <a:ext cx="7327900" cy="459029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7B61675-D812-6100-962C-B34B272956E0}"/>
              </a:ext>
            </a:extLst>
          </p:cNvPr>
          <p:cNvSpPr/>
          <p:nvPr/>
        </p:nvSpPr>
        <p:spPr>
          <a:xfrm>
            <a:off x="272471" y="3372307"/>
            <a:ext cx="6174049" cy="427554"/>
          </a:xfrm>
          <a:prstGeom prst="roundRect">
            <a:avLst>
              <a:gd name="adj" fmla="val 14741"/>
            </a:avLst>
          </a:prstGeom>
          <a:solidFill>
            <a:srgbClr val="FFFF00">
              <a:alpha val="578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4ED13-0ABC-FF10-941E-176E4D3E3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158" y="122650"/>
            <a:ext cx="4180384" cy="2412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3F5394-C69F-58E0-210E-671EED63144F}"/>
              </a:ext>
            </a:extLst>
          </p:cNvPr>
          <p:cNvSpPr/>
          <p:nvPr/>
        </p:nvSpPr>
        <p:spPr>
          <a:xfrm>
            <a:off x="7684158" y="122650"/>
            <a:ext cx="4180384" cy="24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2B1D3E-375B-4B6A-D02E-699EA2335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1148" y="528333"/>
            <a:ext cx="97125" cy="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441F-D35B-3A27-A201-EBFF4032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DCDC8-1214-C845-66D5-82F40283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7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3AE1-D667-F0ED-DEB5-0D1D04FA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스크린샷, 다채로움, 폰트이(가) 표시된 사진&#10;&#10;자동 생성된 설명">
            <a:extLst>
              <a:ext uri="{FF2B5EF4-FFF2-40B4-BE49-F238E27FC236}">
                <a16:creationId xmlns:a16="http://schemas.microsoft.com/office/drawing/2014/main" id="{2F0B3200-2676-A428-CA9E-50901CD2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65" y="1846607"/>
            <a:ext cx="5621067" cy="2844630"/>
          </a:xfrm>
        </p:spPr>
      </p:pic>
    </p:spTree>
    <p:extLst>
      <p:ext uri="{BB962C8B-B14F-4D97-AF65-F5344CB8AC3E}">
        <p14:creationId xmlns:p14="http://schemas.microsoft.com/office/powerpoint/2010/main" val="338399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FF77D-7B64-93D1-9AAF-EBBA3AAF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1AD3B03-A1FF-FC3A-FB97-B436B6226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594" y="1443376"/>
            <a:ext cx="2179506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F41E4C-3F62-9361-55EB-D205DB5DE64C}"/>
              </a:ext>
            </a:extLst>
          </p:cNvPr>
          <p:cNvSpPr/>
          <p:nvPr/>
        </p:nvSpPr>
        <p:spPr>
          <a:xfrm>
            <a:off x="5531370" y="3619045"/>
            <a:ext cx="284814" cy="840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A551E3-817B-88D5-F4FA-B431F181B59D}"/>
              </a:ext>
            </a:extLst>
          </p:cNvPr>
          <p:cNvSpPr/>
          <p:nvPr/>
        </p:nvSpPr>
        <p:spPr>
          <a:xfrm>
            <a:off x="5531370" y="5315431"/>
            <a:ext cx="284814" cy="43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901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6073780-06AE-68ED-1CA5-F9FC0B5FD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99" y="1447252"/>
            <a:ext cx="6440190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48DA31-D798-E121-30C5-A3B1B75707EC}"/>
              </a:ext>
            </a:extLst>
          </p:cNvPr>
          <p:cNvSpPr/>
          <p:nvPr/>
        </p:nvSpPr>
        <p:spPr>
          <a:xfrm>
            <a:off x="2654328" y="1447253"/>
            <a:ext cx="364769" cy="243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785A3-CFC4-E94D-E9BA-8DBD55E47FAF}"/>
              </a:ext>
            </a:extLst>
          </p:cNvPr>
          <p:cNvSpPr/>
          <p:nvPr/>
        </p:nvSpPr>
        <p:spPr>
          <a:xfrm>
            <a:off x="2289559" y="2356397"/>
            <a:ext cx="1486282" cy="339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5DA27B-BB03-3C5A-0EA7-9AC5699CCCD6}"/>
              </a:ext>
            </a:extLst>
          </p:cNvPr>
          <p:cNvSpPr/>
          <p:nvPr/>
        </p:nvSpPr>
        <p:spPr>
          <a:xfrm>
            <a:off x="8227904" y="1700652"/>
            <a:ext cx="496985" cy="243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603194-93F4-3D8F-D838-BDE3CC686EA0}"/>
              </a:ext>
            </a:extLst>
          </p:cNvPr>
          <p:cNvSpPr/>
          <p:nvPr/>
        </p:nvSpPr>
        <p:spPr>
          <a:xfrm>
            <a:off x="2235454" y="1391117"/>
            <a:ext cx="320061" cy="2995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1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8FAD2A-FFC9-F1BF-7F2F-C6C52A0D13D2}"/>
              </a:ext>
            </a:extLst>
          </p:cNvPr>
          <p:cNvSpPr/>
          <p:nvPr/>
        </p:nvSpPr>
        <p:spPr>
          <a:xfrm>
            <a:off x="1897146" y="2358551"/>
            <a:ext cx="320061" cy="2995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2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895C12-3652-C906-6EDA-D4A93D004ADE}"/>
              </a:ext>
            </a:extLst>
          </p:cNvPr>
          <p:cNvSpPr/>
          <p:nvPr/>
        </p:nvSpPr>
        <p:spPr>
          <a:xfrm>
            <a:off x="8823702" y="1672584"/>
            <a:ext cx="320061" cy="2995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3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8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D94552B-0DA9-5B06-94D1-812BCE3DDBB6}"/>
              </a:ext>
            </a:extLst>
          </p:cNvPr>
          <p:cNvGraphicFramePr>
            <a:graphicFrameLocks/>
          </p:cNvGraphicFramePr>
          <p:nvPr/>
        </p:nvGraphicFramePr>
        <p:xfrm>
          <a:off x="3809991" y="1339750"/>
          <a:ext cx="4430258" cy="25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20">
                  <a:extLst>
                    <a:ext uri="{9D8B030D-6E8A-4147-A177-3AD203B41FA5}">
                      <a16:colId xmlns:a16="http://schemas.microsoft.com/office/drawing/2014/main" val="3565622221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349831308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230545680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271132633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916062598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65572343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4180944889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4197146804"/>
                    </a:ext>
                  </a:extLst>
                </a:gridCol>
              </a:tblGrid>
              <a:tr h="25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오른손 장갑 개수</a:t>
                      </a:r>
                      <a:endParaRPr lang="en-US" altLang="ko-KR" sz="700" b="1" i="0" dirty="0">
                        <a:solidFill>
                          <a:schemeClr val="tx1"/>
                        </a:solidFill>
                        <a:latin typeface="NEXON Lv1 Gothic OTF Bold" pitchFamily="2" charset="-128"/>
                        <a:ea typeface="NEXON Lv1 Gothic OTF Bold" pitchFamily="2" charset="-128"/>
                      </a:endParaRPr>
                    </a:p>
                    <a:p>
                      <a:pPr algn="ctr" latinLnBrk="1"/>
                      <a:r>
                        <a:rPr lang="en-US" altLang="ko-KR" sz="700" b="1" i="0" dirty="0" err="1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left_counter</a:t>
                      </a:r>
                      <a:endParaRPr lang="ko-KR" altLang="en-US" sz="700" b="1" i="0" dirty="0">
                        <a:solidFill>
                          <a:schemeClr val="tx1"/>
                        </a:solidFill>
                        <a:latin typeface="NEXON Lv1 Gothic OTF Bold" pitchFamily="2" charset="-128"/>
                        <a:ea typeface="NEXON Lv1 Gothic OTF Bold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0AD38C95-520B-3EA4-0B27-4EF3A83E2E37}"/>
              </a:ext>
            </a:extLst>
          </p:cNvPr>
          <p:cNvGraphicFramePr>
            <a:graphicFrameLocks/>
          </p:cNvGraphicFramePr>
          <p:nvPr/>
        </p:nvGraphicFramePr>
        <p:xfrm>
          <a:off x="3809990" y="1115824"/>
          <a:ext cx="4430104" cy="22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66">
                  <a:extLst>
                    <a:ext uri="{9D8B030D-6E8A-4147-A177-3AD203B41FA5}">
                      <a16:colId xmlns:a16="http://schemas.microsoft.com/office/drawing/2014/main" val="2421672364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085968000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273308554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3298995656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3579452084"/>
                    </a:ext>
                  </a:extLst>
                </a:gridCol>
              </a:tblGrid>
              <a:tr h="220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제품 번호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(</a:t>
                      </a:r>
                      <a:r>
                        <a:rPr lang="en-US" altLang="ko-KR" sz="700" b="1" i="0" dirty="0" err="1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idx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)</a:t>
                      </a:r>
                      <a:endParaRPr lang="ko-KR" altLang="en-US" sz="7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5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6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7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8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9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3945B43D-104B-9DF5-431B-F504BF2D1C33}"/>
              </a:ext>
            </a:extLst>
          </p:cNvPr>
          <p:cNvGraphicFramePr>
            <a:graphicFrameLocks/>
          </p:cNvGraphicFramePr>
          <p:nvPr/>
        </p:nvGraphicFramePr>
        <p:xfrm>
          <a:off x="3809991" y="1596655"/>
          <a:ext cx="4430264" cy="57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63">
                  <a:extLst>
                    <a:ext uri="{9D8B030D-6E8A-4147-A177-3AD203B41FA5}">
                      <a16:colId xmlns:a16="http://schemas.microsoft.com/office/drawing/2014/main" val="3565622221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3498313087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230545680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271132633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1916062598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65572343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4180944889"/>
                    </a:ext>
                  </a:extLst>
                </a:gridCol>
                <a:gridCol w="334791">
                  <a:extLst>
                    <a:ext uri="{9D8B030D-6E8A-4147-A177-3AD203B41FA5}">
                      <a16:colId xmlns:a16="http://schemas.microsoft.com/office/drawing/2014/main" val="4197146804"/>
                    </a:ext>
                  </a:extLst>
                </a:gridCol>
              </a:tblGrid>
              <a:tr h="25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왼손 장갑 개수</a:t>
                      </a:r>
                      <a:endParaRPr lang="en-US" altLang="ko-KR" sz="700" b="1" i="0" dirty="0">
                        <a:solidFill>
                          <a:schemeClr val="tx1"/>
                        </a:solidFill>
                        <a:latin typeface="NEXON Lv1 Gothic OTF Bold" pitchFamily="2" charset="-128"/>
                        <a:ea typeface="NEXON Lv1 Gothic OTF Bold" pitchFamily="2" charset="-128"/>
                      </a:endParaRPr>
                    </a:p>
                    <a:p>
                      <a:pPr algn="ctr" latinLnBrk="1"/>
                      <a:r>
                        <a:rPr lang="en-US" altLang="ko-KR" sz="700" b="1" i="0" dirty="0" err="1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right_counter</a:t>
                      </a:r>
                      <a:endParaRPr lang="ko-KR" altLang="en-US" sz="700" b="1" i="0" dirty="0">
                        <a:solidFill>
                          <a:schemeClr val="tx1"/>
                        </a:solidFill>
                        <a:latin typeface="NEXON Lv1 Gothic OTF Bold" pitchFamily="2" charset="-128"/>
                        <a:ea typeface="NEXON Lv1 Gothic OTF Bold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  <a:tr h="325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최대 </a:t>
                      </a:r>
                      <a:r>
                        <a:rPr lang="ko-KR" altLang="en-US" sz="700" b="1" i="0" dirty="0" err="1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장갑쌍</a:t>
                      </a:r>
                      <a:r>
                        <a:rPr lang="ko-KR" altLang="en-US" sz="7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 </a:t>
                      </a:r>
                      <a:endParaRPr lang="en-US" altLang="ko-KR" sz="700" b="1" i="0" dirty="0">
                        <a:solidFill>
                          <a:schemeClr val="tx1"/>
                        </a:solidFill>
                        <a:latin typeface="NEXON Lv1 Gothic OTF Bold" pitchFamily="2" charset="-128"/>
                        <a:ea typeface="NEXON Lv1 Gothic OTF Bold" pitchFamily="2" charset="-128"/>
                      </a:endParaRPr>
                    </a:p>
                    <a:p>
                      <a:pPr algn="ctr" latinLnBrk="1"/>
                      <a:r>
                        <a:rPr lang="en-US" altLang="ko-KR" sz="6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min(</a:t>
                      </a:r>
                      <a:r>
                        <a:rPr lang="en-US" altLang="ko-KR" sz="600" b="1" i="0" dirty="0" err="1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left_counter</a:t>
                      </a:r>
                      <a:r>
                        <a:rPr lang="en-US" altLang="ko-KR" sz="6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, </a:t>
                      </a:r>
                      <a:r>
                        <a:rPr lang="en-US" altLang="ko-KR" sz="600" b="1" i="0" dirty="0" err="1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right_counter</a:t>
                      </a:r>
                      <a:r>
                        <a:rPr lang="en-US" altLang="ko-KR" sz="600" b="1" i="0" dirty="0">
                          <a:solidFill>
                            <a:schemeClr val="tx1"/>
                          </a:solidFill>
                          <a:latin typeface="NEXON Lv1 Gothic OTF Bold" pitchFamily="2" charset="-128"/>
                          <a:ea typeface="NEXON Lv1 Gothic OTF Bold" pitchFamily="2" charset="-128"/>
                        </a:rPr>
                        <a:t>)</a:t>
                      </a:r>
                      <a:endParaRPr lang="ko-KR" altLang="en-US" sz="600" b="1" i="0" dirty="0">
                        <a:solidFill>
                          <a:schemeClr val="tx1"/>
                        </a:solidFill>
                        <a:latin typeface="NEXON Lv1 Gothic OTF Bold" pitchFamily="2" charset="-128"/>
                        <a:ea typeface="NEXON Lv1 Gothic OTF Bold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8818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7E4DA9C-0786-EA7C-6FC5-BD0557E70ADB}"/>
              </a:ext>
            </a:extLst>
          </p:cNvPr>
          <p:cNvSpPr txBox="1"/>
          <p:nvPr/>
        </p:nvSpPr>
        <p:spPr>
          <a:xfrm>
            <a:off x="3944212" y="564991"/>
            <a:ext cx="223490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67" b="1" dirty="0" err="1">
                <a:solidFill>
                  <a:srgbClr val="0070C0"/>
                </a:solidFill>
                <a:latin typeface="NEXON Lv1 Gothic OTF Bold" pitchFamily="2" charset="-128"/>
                <a:ea typeface="NEXON Lv1 Gothic OTF Bold" pitchFamily="2" charset="-128"/>
              </a:rPr>
              <a:t>left_counter</a:t>
            </a:r>
            <a:r>
              <a:rPr kumimoji="1" lang="en-US" altLang="ko-KR" sz="1067" b="1" dirty="0">
                <a:solidFill>
                  <a:srgbClr val="0070C0"/>
                </a:solidFill>
                <a:latin typeface="NEXON Lv1 Gothic OTF Bold" pitchFamily="2" charset="-128"/>
                <a:ea typeface="NEXON Lv1 Gothic OTF Bold" pitchFamily="2" charset="-128"/>
              </a:rPr>
              <a:t> </a:t>
            </a:r>
            <a:r>
              <a:rPr kumimoji="1" lang="en-US" altLang="ko-KR" sz="686" b="1" dirty="0">
                <a:solidFill>
                  <a:srgbClr val="0070C0"/>
                </a:solidFill>
                <a:latin typeface="NEXON Lv1 Gothic OTF Bold" pitchFamily="2" charset="-128"/>
                <a:ea typeface="NEXON Lv1 Gothic OTF Bold" pitchFamily="2" charset="-128"/>
              </a:rPr>
              <a:t>(</a:t>
            </a:r>
            <a:r>
              <a:rPr kumimoji="1" lang="ko-KR" altLang="en-US" sz="686" b="1" dirty="0">
                <a:solidFill>
                  <a:srgbClr val="0070C0"/>
                </a:solidFill>
                <a:latin typeface="NEXON Lv1 Gothic OTF Bold" pitchFamily="2" charset="-128"/>
                <a:ea typeface="NEXON Lv1 Gothic OTF Bold" pitchFamily="2" charset="-128"/>
              </a:rPr>
              <a:t>왼손 장갑의 제품 번호 별 개수</a:t>
            </a:r>
            <a:r>
              <a:rPr kumimoji="1" lang="en-US" altLang="ko-KR" sz="686" b="1" dirty="0">
                <a:solidFill>
                  <a:srgbClr val="0070C0"/>
                </a:solidFill>
                <a:latin typeface="NEXON Lv1 Gothic OTF Bold" pitchFamily="2" charset="-128"/>
                <a:ea typeface="NEXON Lv1 Gothic OTF Bold" pitchFamily="2" charset="-128"/>
              </a:rPr>
              <a:t>)</a:t>
            </a:r>
            <a:endParaRPr kumimoji="1" lang="ko-KR" altLang="en-US" sz="1067" b="1" dirty="0">
              <a:solidFill>
                <a:srgbClr val="0070C0"/>
              </a:solidFill>
              <a:latin typeface="NEXON Lv1 Gothic OTF Bold" pitchFamily="2" charset="-128"/>
              <a:ea typeface="NEXON Lv1 Gothic OTF Bold" pitchFamily="2" charset="-128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6366BA67-DFE4-95F3-440F-06595019C3AB}"/>
              </a:ext>
            </a:extLst>
          </p:cNvPr>
          <p:cNvGraphicFramePr>
            <a:graphicFrameLocks/>
          </p:cNvGraphicFramePr>
          <p:nvPr/>
        </p:nvGraphicFramePr>
        <p:xfrm>
          <a:off x="4944597" y="2599084"/>
          <a:ext cx="1673290" cy="22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58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</a:tblGrid>
              <a:tr h="220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5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5B78FA10-74FD-337F-3DC6-CDDD9BDAA16D}"/>
              </a:ext>
            </a:extLst>
          </p:cNvPr>
          <p:cNvGraphicFramePr>
            <a:graphicFrameLocks/>
          </p:cNvGraphicFramePr>
          <p:nvPr/>
        </p:nvGraphicFramePr>
        <p:xfrm>
          <a:off x="4195731" y="2826398"/>
          <a:ext cx="2422156" cy="10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66">
                  <a:extLst>
                    <a:ext uri="{9D8B030D-6E8A-4147-A177-3AD203B41FA5}">
                      <a16:colId xmlns:a16="http://schemas.microsoft.com/office/drawing/2014/main" val="2421672364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334658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</a:tblGrid>
              <a:tr h="103814"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0</a:t>
                      </a:r>
                      <a:endParaRPr lang="ko-KR" altLang="en-US" sz="4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1</a:t>
                      </a:r>
                      <a:endParaRPr lang="ko-KR" altLang="en-US" sz="4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2</a:t>
                      </a:r>
                      <a:endParaRPr lang="ko-KR" altLang="en-US" sz="4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3</a:t>
                      </a:r>
                      <a:endParaRPr lang="ko-KR" altLang="en-US" sz="4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4</a:t>
                      </a:r>
                      <a:endParaRPr lang="ko-KR" altLang="en-US" sz="4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sp>
        <p:nvSpPr>
          <p:cNvPr id="16" name="U자형 화살표[U] 15">
            <a:extLst>
              <a:ext uri="{FF2B5EF4-FFF2-40B4-BE49-F238E27FC236}">
                <a16:creationId xmlns:a16="http://schemas.microsoft.com/office/drawing/2014/main" id="{4D5C8211-A593-7E57-9B85-DB9CDF64B8C6}"/>
              </a:ext>
            </a:extLst>
          </p:cNvPr>
          <p:cNvSpPr/>
          <p:nvPr/>
        </p:nvSpPr>
        <p:spPr>
          <a:xfrm>
            <a:off x="5099100" y="2396056"/>
            <a:ext cx="348374" cy="164127"/>
          </a:xfrm>
          <a:prstGeom prst="uturnArrow">
            <a:avLst>
              <a:gd name="adj1" fmla="val 8250"/>
              <a:gd name="adj2" fmla="val 14000"/>
              <a:gd name="adj3" fmla="val 25000"/>
              <a:gd name="adj4" fmla="val 7500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68B8B-E7F6-260D-447A-8417E6ACBD42}"/>
              </a:ext>
            </a:extLst>
          </p:cNvPr>
          <p:cNvSpPr txBox="1"/>
          <p:nvPr/>
        </p:nvSpPr>
        <p:spPr>
          <a:xfrm>
            <a:off x="5211060" y="2336182"/>
            <a:ext cx="235962" cy="197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686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1</a:t>
            </a:r>
            <a:endParaRPr kumimoji="1" lang="ko-KR" altLang="en-US" sz="686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18" name="U자형 화살표[U] 17">
            <a:extLst>
              <a:ext uri="{FF2B5EF4-FFF2-40B4-BE49-F238E27FC236}">
                <a16:creationId xmlns:a16="http://schemas.microsoft.com/office/drawing/2014/main" id="{7E42A169-0336-D42B-C681-7750F87F2186}"/>
              </a:ext>
            </a:extLst>
          </p:cNvPr>
          <p:cNvSpPr/>
          <p:nvPr/>
        </p:nvSpPr>
        <p:spPr>
          <a:xfrm>
            <a:off x="5465188" y="2396056"/>
            <a:ext cx="348374" cy="164127"/>
          </a:xfrm>
          <a:prstGeom prst="uturnArrow">
            <a:avLst>
              <a:gd name="adj1" fmla="val 8250"/>
              <a:gd name="adj2" fmla="val 14000"/>
              <a:gd name="adj3" fmla="val 25000"/>
              <a:gd name="adj4" fmla="val 7500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9CD14-772E-FB59-0927-31E3844AA875}"/>
              </a:ext>
            </a:extLst>
          </p:cNvPr>
          <p:cNvSpPr txBox="1"/>
          <p:nvPr/>
        </p:nvSpPr>
        <p:spPr>
          <a:xfrm>
            <a:off x="5521610" y="2336182"/>
            <a:ext cx="237566" cy="197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86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3</a:t>
            </a:r>
            <a:endParaRPr kumimoji="1" lang="ko-KR" altLang="en-US" sz="686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20" name="U자형 화살표[U] 19">
            <a:extLst>
              <a:ext uri="{FF2B5EF4-FFF2-40B4-BE49-F238E27FC236}">
                <a16:creationId xmlns:a16="http://schemas.microsoft.com/office/drawing/2014/main" id="{4926211D-AF5F-8332-93AE-96326C91AB9B}"/>
              </a:ext>
            </a:extLst>
          </p:cNvPr>
          <p:cNvSpPr/>
          <p:nvPr/>
        </p:nvSpPr>
        <p:spPr>
          <a:xfrm>
            <a:off x="5825371" y="2396056"/>
            <a:ext cx="348374" cy="164127"/>
          </a:xfrm>
          <a:prstGeom prst="uturnArrow">
            <a:avLst>
              <a:gd name="adj1" fmla="val 8250"/>
              <a:gd name="adj2" fmla="val 14000"/>
              <a:gd name="adj3" fmla="val 25000"/>
              <a:gd name="adj4" fmla="val 7500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46667-7803-374D-59EF-1C925C7C1EA3}"/>
              </a:ext>
            </a:extLst>
          </p:cNvPr>
          <p:cNvSpPr txBox="1"/>
          <p:nvPr/>
        </p:nvSpPr>
        <p:spPr>
          <a:xfrm>
            <a:off x="5945042" y="2336182"/>
            <a:ext cx="235962" cy="197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686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1</a:t>
            </a:r>
            <a:endParaRPr kumimoji="1" lang="ko-KR" altLang="en-US" sz="686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22" name="U자형 화살표[U] 21">
            <a:extLst>
              <a:ext uri="{FF2B5EF4-FFF2-40B4-BE49-F238E27FC236}">
                <a16:creationId xmlns:a16="http://schemas.microsoft.com/office/drawing/2014/main" id="{A105ED31-D018-703B-5598-7924A469C741}"/>
              </a:ext>
            </a:extLst>
          </p:cNvPr>
          <p:cNvSpPr/>
          <p:nvPr/>
        </p:nvSpPr>
        <p:spPr>
          <a:xfrm>
            <a:off x="6200315" y="2396056"/>
            <a:ext cx="348374" cy="164127"/>
          </a:xfrm>
          <a:prstGeom prst="uturnArrow">
            <a:avLst>
              <a:gd name="adj1" fmla="val 8250"/>
              <a:gd name="adj2" fmla="val 14000"/>
              <a:gd name="adj3" fmla="val 25000"/>
              <a:gd name="adj4" fmla="val 7500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87E25-8774-FA96-506F-6883B7750C38}"/>
              </a:ext>
            </a:extLst>
          </p:cNvPr>
          <p:cNvSpPr txBox="1"/>
          <p:nvPr/>
        </p:nvSpPr>
        <p:spPr>
          <a:xfrm>
            <a:off x="6319986" y="2336182"/>
            <a:ext cx="237566" cy="197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686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2</a:t>
            </a:r>
            <a:endParaRPr kumimoji="1" lang="ko-KR" altLang="en-US" sz="686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28913-8484-05BE-D92D-780A03C4C026}"/>
              </a:ext>
            </a:extLst>
          </p:cNvPr>
          <p:cNvSpPr txBox="1"/>
          <p:nvPr/>
        </p:nvSpPr>
        <p:spPr>
          <a:xfrm>
            <a:off x="6729847" y="2420073"/>
            <a:ext cx="740908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86" dirty="0">
                <a:latin typeface="NEXON Lv1 Gothic OTF" pitchFamily="2" charset="-128"/>
                <a:ea typeface="NEXON Lv1 Gothic OTF" pitchFamily="2" charset="-128"/>
              </a:rPr>
              <a:t>길이가 </a:t>
            </a:r>
            <a:r>
              <a:rPr kumimoji="1" lang="en-US" altLang="ko-KR" sz="686" dirty="0">
                <a:latin typeface="NEXON Lv1 Gothic OTF" pitchFamily="2" charset="-128"/>
                <a:ea typeface="NEXON Lv1 Gothic OTF" pitchFamily="2" charset="-128"/>
              </a:rPr>
              <a:t>5</a:t>
            </a:r>
            <a:r>
              <a:rPr kumimoji="1" lang="ko-KR" altLang="en-US" sz="686" dirty="0">
                <a:latin typeface="NEXON Lv1 Gothic OTF" pitchFamily="2" charset="-128"/>
                <a:ea typeface="NEXON Lv1 Gothic OTF" pitchFamily="2" charset="-128"/>
              </a:rPr>
              <a:t>일 때 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D6246E8-E5C6-E2A7-31DA-44E9EF068782}"/>
              </a:ext>
            </a:extLst>
          </p:cNvPr>
          <p:cNvGraphicFramePr>
            <a:graphicFrameLocks noGrp="1"/>
          </p:cNvGraphicFramePr>
          <p:nvPr/>
        </p:nvGraphicFramePr>
        <p:xfrm>
          <a:off x="6782092" y="2592158"/>
          <a:ext cx="664272" cy="70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12">
                  <a:extLst>
                    <a:ext uri="{9D8B030D-6E8A-4147-A177-3AD203B41FA5}">
                      <a16:colId xmlns:a16="http://schemas.microsoft.com/office/drawing/2014/main" val="3118343526"/>
                    </a:ext>
                  </a:extLst>
                </a:gridCol>
                <a:gridCol w="319060">
                  <a:extLst>
                    <a:ext uri="{9D8B030D-6E8A-4147-A177-3AD203B41FA5}">
                      <a16:colId xmlns:a16="http://schemas.microsoft.com/office/drawing/2014/main" val="4103307325"/>
                    </a:ext>
                  </a:extLst>
                </a:gridCol>
              </a:tblGrid>
              <a:tr h="14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i="0" dirty="0" err="1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i</a:t>
                      </a:r>
                      <a:r>
                        <a:rPr lang="ko-KR" altLang="en-US" sz="7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 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-1</a:t>
                      </a:r>
                      <a:endParaRPr lang="ko-KR" altLang="en-US" sz="7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i="0" dirty="0" err="1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i</a:t>
                      </a:r>
                      <a:endParaRPr lang="ko-KR" altLang="en-US" sz="7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24638"/>
                  </a:ext>
                </a:extLst>
              </a:tr>
              <a:tr h="14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69456"/>
                  </a:ext>
                </a:extLst>
              </a:tr>
              <a:tr h="14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68020"/>
                  </a:ext>
                </a:extLst>
              </a:tr>
              <a:tr h="14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54614"/>
                  </a:ext>
                </a:extLst>
              </a:tr>
              <a:tr h="14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2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2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C57434-5FDF-92FC-13DD-EF5D034C9C2F}"/>
              </a:ext>
            </a:extLst>
          </p:cNvPr>
          <p:cNvGraphicFramePr>
            <a:graphicFrameLocks/>
          </p:cNvGraphicFramePr>
          <p:nvPr/>
        </p:nvGraphicFramePr>
        <p:xfrm>
          <a:off x="4394695" y="3810201"/>
          <a:ext cx="3335507" cy="3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3498313087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230545680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271132633"/>
                    </a:ext>
                  </a:extLst>
                </a:gridCol>
              </a:tblGrid>
              <a:tr h="39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4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6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5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8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6EC97B0-4976-AAAC-79C5-41023F2FD8D6}"/>
              </a:ext>
            </a:extLst>
          </p:cNvPr>
          <p:cNvGraphicFramePr>
            <a:graphicFrameLocks/>
          </p:cNvGraphicFramePr>
          <p:nvPr/>
        </p:nvGraphicFramePr>
        <p:xfrm>
          <a:off x="4402937" y="3588297"/>
          <a:ext cx="3327268" cy="20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24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</a:tblGrid>
              <a:tr h="20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0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1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2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3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4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5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6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ECF930-9BC9-43F4-C0EC-FD2159F7126E}"/>
              </a:ext>
            </a:extLst>
          </p:cNvPr>
          <p:cNvSpPr txBox="1"/>
          <p:nvPr/>
        </p:nvSpPr>
        <p:spPr>
          <a:xfrm>
            <a:off x="4080541" y="3615845"/>
            <a:ext cx="455574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dirty="0" err="1">
                <a:latin typeface="NEXON Lv1 Gothic" pitchFamily="2" charset="-127"/>
                <a:ea typeface="NEXON Lv1 Gothic" pitchFamily="2" charset="-127"/>
              </a:rPr>
              <a:t>idx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 : 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5729F5C-9126-A48D-557B-93C4BA35EB42}"/>
              </a:ext>
            </a:extLst>
          </p:cNvPr>
          <p:cNvGraphicFramePr>
            <a:graphicFrameLocks noGrp="1"/>
          </p:cNvGraphicFramePr>
          <p:nvPr/>
        </p:nvGraphicFramePr>
        <p:xfrm>
          <a:off x="4396200" y="4417888"/>
          <a:ext cx="1054110" cy="198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5">
                  <a:extLst>
                    <a:ext uri="{9D8B030D-6E8A-4147-A177-3AD203B41FA5}">
                      <a16:colId xmlns:a16="http://schemas.microsoft.com/office/drawing/2014/main" val="2958326430"/>
                    </a:ext>
                  </a:extLst>
                </a:gridCol>
                <a:gridCol w="527055">
                  <a:extLst>
                    <a:ext uri="{9D8B030D-6E8A-4147-A177-3AD203B41FA5}">
                      <a16:colId xmlns:a16="http://schemas.microsoft.com/office/drawing/2014/main" val="4111309485"/>
                    </a:ext>
                  </a:extLst>
                </a:gridCol>
              </a:tblGrid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left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right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94750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28073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01844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708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8804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1715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9B6D93-1D76-777F-D27B-720D6AC7A757}"/>
              </a:ext>
            </a:extLst>
          </p:cNvPr>
          <p:cNvCxnSpPr>
            <a:cxnSpLocks/>
          </p:cNvCxnSpPr>
          <p:nvPr/>
        </p:nvCxnSpPr>
        <p:spPr>
          <a:xfrm>
            <a:off x="4752401" y="4869262"/>
            <a:ext cx="2655" cy="859218"/>
          </a:xfrm>
          <a:prstGeom prst="straightConnector1">
            <a:avLst/>
          </a:prstGeom>
          <a:ln w="44450" cap="rnd">
            <a:solidFill>
              <a:srgbClr val="FF0000"/>
            </a:solidFill>
            <a:headEnd w="lg" len="lg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323752-0B20-AB0D-D8D3-30C9748DB52A}"/>
              </a:ext>
            </a:extLst>
          </p:cNvPr>
          <p:cNvCxnSpPr>
            <a:cxnSpLocks/>
          </p:cNvCxnSpPr>
          <p:nvPr/>
        </p:nvCxnSpPr>
        <p:spPr>
          <a:xfrm>
            <a:off x="5247458" y="4869262"/>
            <a:ext cx="0" cy="859218"/>
          </a:xfrm>
          <a:prstGeom prst="straightConnector1">
            <a:avLst/>
          </a:prstGeom>
          <a:ln w="44450" cap="rnd">
            <a:solidFill>
              <a:srgbClr val="FF0000"/>
            </a:solidFill>
            <a:headEnd w="lg" len="lg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723CDC-55F1-6237-91E1-C69E23DE07B1}"/>
              </a:ext>
            </a:extLst>
          </p:cNvPr>
          <p:cNvSpPr txBox="1"/>
          <p:nvPr/>
        </p:nvSpPr>
        <p:spPr>
          <a:xfrm>
            <a:off x="4755056" y="5181974"/>
            <a:ext cx="316112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+1</a:t>
            </a:r>
            <a:endParaRPr kumimoji="1" lang="ko-KR" altLang="en-US" sz="914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715E8-8D10-A1AC-7112-F017D95F29C8}"/>
              </a:ext>
            </a:extLst>
          </p:cNvPr>
          <p:cNvSpPr txBox="1"/>
          <p:nvPr/>
        </p:nvSpPr>
        <p:spPr>
          <a:xfrm>
            <a:off x="5280580" y="5181974"/>
            <a:ext cx="308098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-1</a:t>
            </a:r>
            <a:endParaRPr kumimoji="1" lang="ko-KR" altLang="en-US" sz="914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A05A130-B174-78AE-01EC-A329AAAA6105}"/>
              </a:ext>
            </a:extLst>
          </p:cNvPr>
          <p:cNvGraphicFramePr>
            <a:graphicFrameLocks noGrp="1"/>
          </p:cNvGraphicFramePr>
          <p:nvPr/>
        </p:nvGraphicFramePr>
        <p:xfrm>
          <a:off x="4383817" y="1193933"/>
          <a:ext cx="1054110" cy="165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5">
                  <a:extLst>
                    <a:ext uri="{9D8B030D-6E8A-4147-A177-3AD203B41FA5}">
                      <a16:colId xmlns:a16="http://schemas.microsoft.com/office/drawing/2014/main" val="2958326430"/>
                    </a:ext>
                  </a:extLst>
                </a:gridCol>
                <a:gridCol w="527055">
                  <a:extLst>
                    <a:ext uri="{9D8B030D-6E8A-4147-A177-3AD203B41FA5}">
                      <a16:colId xmlns:a16="http://schemas.microsoft.com/office/drawing/2014/main" val="4111309485"/>
                    </a:ext>
                  </a:extLst>
                </a:gridCol>
              </a:tblGrid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left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right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94750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28073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01844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708"/>
                  </a:ext>
                </a:extLst>
              </a:tr>
              <a:tr h="33054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8804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ED2569-ACD6-2B58-4269-84BA7D1E1E31}"/>
              </a:ext>
            </a:extLst>
          </p:cNvPr>
          <p:cNvCxnSpPr>
            <a:cxnSpLocks/>
          </p:cNvCxnSpPr>
          <p:nvPr/>
        </p:nvCxnSpPr>
        <p:spPr>
          <a:xfrm>
            <a:off x="4729794" y="1649366"/>
            <a:ext cx="0" cy="511152"/>
          </a:xfrm>
          <a:prstGeom prst="straightConnector1">
            <a:avLst/>
          </a:prstGeom>
          <a:ln w="44450" cap="rnd">
            <a:solidFill>
              <a:srgbClr val="FF0000"/>
            </a:solidFill>
            <a:headEnd w="lg" len="lg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A4B8FC-8C05-4251-F97D-3DAFB4D71A17}"/>
              </a:ext>
            </a:extLst>
          </p:cNvPr>
          <p:cNvCxnSpPr>
            <a:cxnSpLocks/>
          </p:cNvCxnSpPr>
          <p:nvPr/>
        </p:nvCxnSpPr>
        <p:spPr>
          <a:xfrm>
            <a:off x="5224852" y="1649366"/>
            <a:ext cx="0" cy="511152"/>
          </a:xfrm>
          <a:prstGeom prst="straightConnector1">
            <a:avLst/>
          </a:prstGeom>
          <a:ln w="44450" cap="rnd">
            <a:solidFill>
              <a:srgbClr val="FF0000"/>
            </a:solidFill>
            <a:headEnd w="lg" len="lg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27E1B-EF5C-8809-A770-9AA2790B2C89}"/>
              </a:ext>
            </a:extLst>
          </p:cNvPr>
          <p:cNvSpPr txBox="1"/>
          <p:nvPr/>
        </p:nvSpPr>
        <p:spPr>
          <a:xfrm>
            <a:off x="4732449" y="1962078"/>
            <a:ext cx="316112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+1</a:t>
            </a:r>
            <a:endParaRPr kumimoji="1" lang="ko-KR" altLang="en-US" sz="914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D3CA2-EF5F-B3BD-4C48-B2EA185C613C}"/>
              </a:ext>
            </a:extLst>
          </p:cNvPr>
          <p:cNvSpPr txBox="1"/>
          <p:nvPr/>
        </p:nvSpPr>
        <p:spPr>
          <a:xfrm>
            <a:off x="5234038" y="1962078"/>
            <a:ext cx="308098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-1</a:t>
            </a:r>
            <a:endParaRPr kumimoji="1" lang="ko-KR" altLang="en-US" sz="914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B6C0F-326E-292E-F5FB-F7EC9530AED9}"/>
              </a:ext>
            </a:extLst>
          </p:cNvPr>
          <p:cNvSpPr txBox="1"/>
          <p:nvPr/>
        </p:nvSpPr>
        <p:spPr>
          <a:xfrm>
            <a:off x="4068139" y="3291393"/>
            <a:ext cx="2265364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19" b="1" dirty="0">
                <a:latin typeface="NEXON Lv1 Gothic Bold" pitchFamily="2" charset="-127"/>
                <a:ea typeface="NEXON Lv1 Gothic Bold" pitchFamily="2" charset="-127"/>
              </a:rPr>
              <a:t>배열의 길이가 홀수</a:t>
            </a:r>
            <a:r>
              <a:rPr kumimoji="1" lang="en-US" altLang="ko-KR" sz="1219" b="1" dirty="0">
                <a:latin typeface="NEXON Lv1 Gothic Bold" pitchFamily="2" charset="-127"/>
                <a:ea typeface="NEXON Lv1 Gothic Bold" pitchFamily="2" charset="-127"/>
              </a:rPr>
              <a:t>(7)</a:t>
            </a:r>
            <a:r>
              <a:rPr kumimoji="1" lang="ko-KR" altLang="en-US" sz="1219" b="1" dirty="0">
                <a:latin typeface="NEXON Lv1 Gothic Bold" pitchFamily="2" charset="-127"/>
                <a:ea typeface="NEXON Lv1 Gothic Bold" pitchFamily="2" charset="-127"/>
              </a:rPr>
              <a:t> 인 경우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2D45BD-F366-BEFB-7241-E9E69F9CFEA7}"/>
              </a:ext>
            </a:extLst>
          </p:cNvPr>
          <p:cNvSpPr txBox="1"/>
          <p:nvPr/>
        </p:nvSpPr>
        <p:spPr>
          <a:xfrm>
            <a:off x="4061421" y="147515"/>
            <a:ext cx="2273379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19" b="1" dirty="0">
                <a:latin typeface="NEXON Lv1 Gothic Bold" pitchFamily="2" charset="-127"/>
                <a:ea typeface="NEXON Lv1 Gothic Bold" pitchFamily="2" charset="-127"/>
              </a:rPr>
              <a:t>배열의 길이가 짝수</a:t>
            </a:r>
            <a:r>
              <a:rPr kumimoji="1" lang="en-US" altLang="ko-KR" sz="1219" b="1" dirty="0">
                <a:latin typeface="NEXON Lv1 Gothic Bold" pitchFamily="2" charset="-127"/>
                <a:ea typeface="NEXON Lv1 Gothic Bold" pitchFamily="2" charset="-127"/>
              </a:rPr>
              <a:t>(4)</a:t>
            </a:r>
            <a:r>
              <a:rPr kumimoji="1" lang="ko-KR" altLang="en-US" sz="1219" b="1" dirty="0">
                <a:latin typeface="NEXON Lv1 Gothic Bold" pitchFamily="2" charset="-127"/>
                <a:ea typeface="NEXON Lv1 Gothic Bold" pitchFamily="2" charset="-127"/>
              </a:rPr>
              <a:t> 인 경우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E011F-AB55-FF1C-2ADA-F22C611C0E2E}"/>
              </a:ext>
            </a:extLst>
          </p:cNvPr>
          <p:cNvSpPr txBox="1"/>
          <p:nvPr/>
        </p:nvSpPr>
        <p:spPr>
          <a:xfrm rot="5400000">
            <a:off x="5102409" y="2603564"/>
            <a:ext cx="208237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14" dirty="0"/>
              <a:t>…</a:t>
            </a:r>
            <a:endParaRPr kumimoji="1" lang="ko-KR" altLang="en-US" sz="914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307E9-F08F-E341-07C8-E8CE342D9082}"/>
              </a:ext>
            </a:extLst>
          </p:cNvPr>
          <p:cNvSpPr txBox="1"/>
          <p:nvPr/>
        </p:nvSpPr>
        <p:spPr>
          <a:xfrm rot="5400000">
            <a:off x="4575615" y="2603564"/>
            <a:ext cx="208237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14" dirty="0"/>
              <a:t>…</a:t>
            </a:r>
            <a:endParaRPr kumimoji="1" lang="ko-KR" altLang="en-US" sz="914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99752C54-5075-1D25-6E59-27B40CF90CB4}"/>
              </a:ext>
            </a:extLst>
          </p:cNvPr>
          <p:cNvCxnSpPr>
            <a:cxnSpLocks/>
          </p:cNvCxnSpPr>
          <p:nvPr/>
        </p:nvCxnSpPr>
        <p:spPr>
          <a:xfrm>
            <a:off x="4147923" y="5742300"/>
            <a:ext cx="219777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2EE062-DAAF-5E96-DB88-AA884A0454EB}"/>
              </a:ext>
            </a:extLst>
          </p:cNvPr>
          <p:cNvSpPr txBox="1"/>
          <p:nvPr/>
        </p:nvSpPr>
        <p:spPr>
          <a:xfrm>
            <a:off x="5976036" y="5505689"/>
            <a:ext cx="510909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19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stop</a:t>
            </a:r>
            <a:endParaRPr kumimoji="1" lang="ko-KR" altLang="en-US" sz="1219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19A7DE-9FD4-8AFE-EAB9-A491ADB755BC}"/>
              </a:ext>
            </a:extLst>
          </p:cNvPr>
          <p:cNvSpPr txBox="1"/>
          <p:nvPr/>
        </p:nvSpPr>
        <p:spPr>
          <a:xfrm rot="5400000">
            <a:off x="5120926" y="6145151"/>
            <a:ext cx="208237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14" dirty="0"/>
              <a:t>…</a:t>
            </a:r>
            <a:endParaRPr kumimoji="1" lang="ko-KR" altLang="en-US" sz="914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B45993-C4E9-A67F-87F8-16890A6387EE}"/>
              </a:ext>
            </a:extLst>
          </p:cNvPr>
          <p:cNvSpPr txBox="1"/>
          <p:nvPr/>
        </p:nvSpPr>
        <p:spPr>
          <a:xfrm rot="5400000">
            <a:off x="4594132" y="6145151"/>
            <a:ext cx="208237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14" dirty="0"/>
              <a:t>…</a:t>
            </a:r>
            <a:endParaRPr kumimoji="1" lang="ko-KR" altLang="en-US" sz="914" dirty="0"/>
          </a:p>
        </p:txBody>
      </p:sp>
      <p:graphicFrame>
        <p:nvGraphicFramePr>
          <p:cNvPr id="47" name="내용 개체 틀 3">
            <a:extLst>
              <a:ext uri="{FF2B5EF4-FFF2-40B4-BE49-F238E27FC236}">
                <a16:creationId xmlns:a16="http://schemas.microsoft.com/office/drawing/2014/main" id="{C75C8DFC-B8B2-857C-7FB0-7DD4BCCA9DC2}"/>
              </a:ext>
            </a:extLst>
          </p:cNvPr>
          <p:cNvGraphicFramePr>
            <a:graphicFrameLocks/>
          </p:cNvGraphicFramePr>
          <p:nvPr/>
        </p:nvGraphicFramePr>
        <p:xfrm>
          <a:off x="4375575" y="681257"/>
          <a:ext cx="1906004" cy="3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476501">
                  <a:extLst>
                    <a:ext uri="{9D8B030D-6E8A-4147-A177-3AD203B41FA5}">
                      <a16:colId xmlns:a16="http://schemas.microsoft.com/office/drawing/2014/main" val="3498313087"/>
                    </a:ext>
                  </a:extLst>
                </a:gridCol>
              </a:tblGrid>
              <a:tr h="39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4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3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48" name="내용 개체 틀 3">
            <a:extLst>
              <a:ext uri="{FF2B5EF4-FFF2-40B4-BE49-F238E27FC236}">
                <a16:creationId xmlns:a16="http://schemas.microsoft.com/office/drawing/2014/main" id="{0DE75E1A-C9CA-58E9-BB0C-7A7219D07074}"/>
              </a:ext>
            </a:extLst>
          </p:cNvPr>
          <p:cNvGraphicFramePr>
            <a:graphicFrameLocks/>
          </p:cNvGraphicFramePr>
          <p:nvPr/>
        </p:nvGraphicFramePr>
        <p:xfrm>
          <a:off x="4383818" y="459352"/>
          <a:ext cx="1901296" cy="20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24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475324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</a:tblGrid>
              <a:tr h="20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0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1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2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3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668E06D-E2A5-18F1-D14C-FBBE733C3CC2}"/>
              </a:ext>
            </a:extLst>
          </p:cNvPr>
          <p:cNvSpPr txBox="1"/>
          <p:nvPr/>
        </p:nvSpPr>
        <p:spPr>
          <a:xfrm>
            <a:off x="4061421" y="486900"/>
            <a:ext cx="455574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dirty="0" err="1">
                <a:latin typeface="NEXON Lv1 Gothic" pitchFamily="2" charset="-127"/>
                <a:ea typeface="NEXON Lv1 Gothic" pitchFamily="2" charset="-127"/>
              </a:rPr>
              <a:t>idx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 : 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37104C-0E5B-CD50-6128-446AE427549F}"/>
              </a:ext>
            </a:extLst>
          </p:cNvPr>
          <p:cNvCxnSpPr>
            <a:cxnSpLocks/>
          </p:cNvCxnSpPr>
          <p:nvPr/>
        </p:nvCxnSpPr>
        <p:spPr>
          <a:xfrm>
            <a:off x="4800194" y="1357874"/>
            <a:ext cx="18762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D8FBA7-BB79-9FC0-D8B6-9E8C2F6D6A21}"/>
              </a:ext>
            </a:extLst>
          </p:cNvPr>
          <p:cNvCxnSpPr>
            <a:cxnSpLocks/>
          </p:cNvCxnSpPr>
          <p:nvPr/>
        </p:nvCxnSpPr>
        <p:spPr>
          <a:xfrm>
            <a:off x="4824158" y="4584489"/>
            <a:ext cx="18762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766F6F-D646-4D19-AB94-F4487AF6436A}"/>
              </a:ext>
            </a:extLst>
          </p:cNvPr>
          <p:cNvCxnSpPr>
            <a:cxnSpLocks/>
          </p:cNvCxnSpPr>
          <p:nvPr/>
        </p:nvCxnSpPr>
        <p:spPr>
          <a:xfrm>
            <a:off x="4240152" y="2185098"/>
            <a:ext cx="219777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F61766-C0A2-4B5D-1F89-5F428C6DC892}"/>
              </a:ext>
            </a:extLst>
          </p:cNvPr>
          <p:cNvSpPr txBox="1"/>
          <p:nvPr/>
        </p:nvSpPr>
        <p:spPr>
          <a:xfrm>
            <a:off x="6068265" y="1948487"/>
            <a:ext cx="510909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19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stop</a:t>
            </a:r>
            <a:endParaRPr kumimoji="1" lang="ko-KR" altLang="en-US" sz="1219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BB0CD8-4C1D-B2BB-C90A-5277B92DC931}"/>
              </a:ext>
            </a:extLst>
          </p:cNvPr>
          <p:cNvSpPr/>
          <p:nvPr/>
        </p:nvSpPr>
        <p:spPr>
          <a:xfrm>
            <a:off x="4387177" y="2195879"/>
            <a:ext cx="1050751" cy="650771"/>
          </a:xfrm>
          <a:prstGeom prst="rect">
            <a:avLst/>
          </a:prstGeom>
          <a:solidFill>
            <a:schemeClr val="tx1">
              <a:alpha val="762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315028-8D92-817C-576B-B70A2D4194EB}"/>
              </a:ext>
            </a:extLst>
          </p:cNvPr>
          <p:cNvSpPr/>
          <p:nvPr/>
        </p:nvSpPr>
        <p:spPr>
          <a:xfrm>
            <a:off x="4402937" y="5757289"/>
            <a:ext cx="1047373" cy="643859"/>
          </a:xfrm>
          <a:prstGeom prst="rect">
            <a:avLst/>
          </a:prstGeom>
          <a:solidFill>
            <a:schemeClr val="tx1">
              <a:alpha val="762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/>
          </a:p>
        </p:txBody>
      </p:sp>
    </p:spTree>
    <p:extLst>
      <p:ext uri="{BB962C8B-B14F-4D97-AF65-F5344CB8AC3E}">
        <p14:creationId xmlns:p14="http://schemas.microsoft.com/office/powerpoint/2010/main" val="108655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1542D-3ADE-0F76-28E3-0CD83338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79" y="175487"/>
            <a:ext cx="1614206" cy="39673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err="1">
                <a:latin typeface="NEXON Lv1 Gothic Bold" pitchFamily="2" charset="-127"/>
                <a:ea typeface="NEXON Lv1 Gothic Bold" pitchFamily="2" charset="-127"/>
              </a:rPr>
              <a:t>skoolooks</a:t>
            </a:r>
            <a:endParaRPr kumimoji="1" lang="ko-KR" altLang="en-US" b="1" dirty="0">
              <a:latin typeface="NEXON Lv1 Gothic Bold" pitchFamily="2" charset="-127"/>
              <a:ea typeface="NEXON Lv1 Gothic Bold" pitchFamily="2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B04A76-F383-3CED-380E-72B8E02444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3262" y="2531493"/>
          <a:ext cx="4006296" cy="3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4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463451904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2321404910"/>
                    </a:ext>
                  </a:extLst>
                </a:gridCol>
              </a:tblGrid>
              <a:tr h="39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s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k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o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o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l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o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o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k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s</a:t>
                      </a:r>
                      <a:endParaRPr lang="ko-KR" altLang="en-US" sz="1700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BFAE7B2D-787D-E956-7479-7FEAC6E12949}"/>
              </a:ext>
            </a:extLst>
          </p:cNvPr>
          <p:cNvGraphicFramePr>
            <a:graphicFrameLocks/>
          </p:cNvGraphicFramePr>
          <p:nvPr/>
        </p:nvGraphicFramePr>
        <p:xfrm>
          <a:off x="4201504" y="2309588"/>
          <a:ext cx="4006296" cy="20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4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463451904"/>
                    </a:ext>
                  </a:extLst>
                </a:gridCol>
                <a:gridCol w="445144">
                  <a:extLst>
                    <a:ext uri="{9D8B030D-6E8A-4147-A177-3AD203B41FA5}">
                      <a16:colId xmlns:a16="http://schemas.microsoft.com/office/drawing/2014/main" val="2321404910"/>
                    </a:ext>
                  </a:extLst>
                </a:gridCol>
              </a:tblGrid>
              <a:tr h="203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0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1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2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3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4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5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6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7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8</a:t>
                      </a:r>
                      <a:endParaRPr lang="ko-KR" altLang="en-US" sz="900" b="1" i="0" dirty="0">
                        <a:solidFill>
                          <a:schemeClr val="tx1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7F065E-4EB4-84D9-D244-80EE4081279E}"/>
              </a:ext>
            </a:extLst>
          </p:cNvPr>
          <p:cNvSpPr txBox="1"/>
          <p:nvPr/>
        </p:nvSpPr>
        <p:spPr>
          <a:xfrm>
            <a:off x="4177057" y="3089585"/>
            <a:ext cx="1620957" cy="492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반복 횟수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: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4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회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(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길이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// 2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)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 </a:t>
            </a:r>
            <a:endParaRPr kumimoji="1" lang="en-US" altLang="ko-KR" sz="914" dirty="0">
              <a:latin typeface="NEXON Lv1 Gothic" pitchFamily="2" charset="-127"/>
              <a:ea typeface="NEXON Lv1 Gothic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길이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: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 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9</a:t>
            </a:r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  </a:t>
            </a:r>
          </a:p>
        </p:txBody>
      </p:sp>
      <p:sp>
        <p:nvSpPr>
          <p:cNvPr id="8" name="왼쪽 대괄호[L] 7">
            <a:extLst>
              <a:ext uri="{FF2B5EF4-FFF2-40B4-BE49-F238E27FC236}">
                <a16:creationId xmlns:a16="http://schemas.microsoft.com/office/drawing/2014/main" id="{585C93F8-D2B7-86CF-A9EB-BF379C64F16E}"/>
              </a:ext>
            </a:extLst>
          </p:cNvPr>
          <p:cNvSpPr/>
          <p:nvPr/>
        </p:nvSpPr>
        <p:spPr>
          <a:xfrm rot="5400000">
            <a:off x="5442624" y="-204791"/>
            <a:ext cx="1451556" cy="3558733"/>
          </a:xfrm>
          <a:prstGeom prst="lef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09A1E-0738-A2F3-076B-02B3850EEB3E}"/>
              </a:ext>
            </a:extLst>
          </p:cNvPr>
          <p:cNvSpPr txBox="1"/>
          <p:nvPr/>
        </p:nvSpPr>
        <p:spPr>
          <a:xfrm>
            <a:off x="6048592" y="1808972"/>
            <a:ext cx="529312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67" dirty="0">
                <a:solidFill>
                  <a:srgbClr val="0070C0"/>
                </a:solidFill>
                <a:latin typeface="NEXON Lv1 Gothic" pitchFamily="2" charset="-127"/>
                <a:ea typeface="NEXON Lv1 Gothic" pitchFamily="2" charset="-127"/>
              </a:rPr>
              <a:t>3 &amp; 5</a:t>
            </a:r>
            <a:endParaRPr kumimoji="1" lang="ko-KR" altLang="en-US" sz="1067" dirty="0">
              <a:solidFill>
                <a:srgbClr val="0070C0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10" name="왼쪽 대괄호[L] 9">
            <a:extLst>
              <a:ext uri="{FF2B5EF4-FFF2-40B4-BE49-F238E27FC236}">
                <a16:creationId xmlns:a16="http://schemas.microsoft.com/office/drawing/2014/main" id="{B6C7F666-50BE-EAE8-D54A-DBC733491F53}"/>
              </a:ext>
            </a:extLst>
          </p:cNvPr>
          <p:cNvSpPr/>
          <p:nvPr/>
        </p:nvSpPr>
        <p:spPr>
          <a:xfrm rot="5400000">
            <a:off x="5828738" y="1067376"/>
            <a:ext cx="679328" cy="1786626"/>
          </a:xfrm>
          <a:prstGeom prst="lef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12" name="왼쪽 대괄호[L] 11">
            <a:extLst>
              <a:ext uri="{FF2B5EF4-FFF2-40B4-BE49-F238E27FC236}">
                <a16:creationId xmlns:a16="http://schemas.microsoft.com/office/drawing/2014/main" id="{C9BD261C-B2B0-C927-A4A2-0E0C5D0992F6}"/>
              </a:ext>
            </a:extLst>
          </p:cNvPr>
          <p:cNvSpPr/>
          <p:nvPr/>
        </p:nvSpPr>
        <p:spPr>
          <a:xfrm rot="5400000">
            <a:off x="5633261" y="433408"/>
            <a:ext cx="1070281" cy="2663610"/>
          </a:xfrm>
          <a:prstGeom prst="lef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28507-E211-B843-A1F6-747EE268CC08}"/>
              </a:ext>
            </a:extLst>
          </p:cNvPr>
          <p:cNvSpPr txBox="1"/>
          <p:nvPr/>
        </p:nvSpPr>
        <p:spPr>
          <a:xfrm>
            <a:off x="6048592" y="1424952"/>
            <a:ext cx="529312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67" dirty="0">
                <a:solidFill>
                  <a:srgbClr val="0070C0"/>
                </a:solidFill>
                <a:latin typeface="NEXON Lv1 Gothic" pitchFamily="2" charset="-127"/>
                <a:ea typeface="NEXON Lv1 Gothic" pitchFamily="2" charset="-127"/>
              </a:rPr>
              <a:t>2 &amp; 6</a:t>
            </a:r>
            <a:endParaRPr kumimoji="1" lang="ko-KR" altLang="en-US" sz="1067" dirty="0">
              <a:solidFill>
                <a:srgbClr val="0070C0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F3FAF-B4FB-0E86-DBE2-AD059A41346A}"/>
              </a:ext>
            </a:extLst>
          </p:cNvPr>
          <p:cNvSpPr txBox="1"/>
          <p:nvPr/>
        </p:nvSpPr>
        <p:spPr>
          <a:xfrm>
            <a:off x="6048592" y="1014988"/>
            <a:ext cx="5277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67" dirty="0">
                <a:solidFill>
                  <a:srgbClr val="0070C0"/>
                </a:solidFill>
                <a:latin typeface="NEXON Lv1 Gothic" pitchFamily="2" charset="-127"/>
                <a:ea typeface="NEXON Lv1 Gothic" pitchFamily="2" charset="-127"/>
              </a:rPr>
              <a:t>1 &amp; 7</a:t>
            </a:r>
            <a:endParaRPr kumimoji="1" lang="ko-KR" altLang="en-US" sz="1067" dirty="0">
              <a:solidFill>
                <a:srgbClr val="0070C0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16" name="왼쪽 대괄호[L] 15">
            <a:extLst>
              <a:ext uri="{FF2B5EF4-FFF2-40B4-BE49-F238E27FC236}">
                <a16:creationId xmlns:a16="http://schemas.microsoft.com/office/drawing/2014/main" id="{F7928479-BC7A-7078-26E5-15D5AFC85BC2}"/>
              </a:ext>
            </a:extLst>
          </p:cNvPr>
          <p:cNvSpPr/>
          <p:nvPr/>
        </p:nvSpPr>
        <p:spPr>
          <a:xfrm rot="5400000">
            <a:off x="6020306" y="1714672"/>
            <a:ext cx="296192" cy="875171"/>
          </a:xfrm>
          <a:prstGeom prst="leftBracket">
            <a:avLst>
              <a:gd name="adj" fmla="val 0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B8D58-EEAF-790A-37D1-C9716BAFD3A8}"/>
              </a:ext>
            </a:extLst>
          </p:cNvPr>
          <p:cNvSpPr txBox="1"/>
          <p:nvPr/>
        </p:nvSpPr>
        <p:spPr>
          <a:xfrm>
            <a:off x="6048592" y="662956"/>
            <a:ext cx="55335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67" dirty="0">
                <a:solidFill>
                  <a:srgbClr val="0070C0"/>
                </a:solidFill>
                <a:latin typeface="NEXON Lv1 Gothic" pitchFamily="2" charset="-127"/>
                <a:ea typeface="NEXON Lv1 Gothic" pitchFamily="2" charset="-127"/>
              </a:rPr>
              <a:t>0 &amp; 8</a:t>
            </a:r>
            <a:endParaRPr kumimoji="1" lang="ko-KR" altLang="en-US" sz="1067" dirty="0">
              <a:solidFill>
                <a:srgbClr val="0070C0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F56960-6309-E713-5BF0-1717F738E50D}"/>
              </a:ext>
            </a:extLst>
          </p:cNvPr>
          <p:cNvSpPr/>
          <p:nvPr/>
        </p:nvSpPr>
        <p:spPr>
          <a:xfrm>
            <a:off x="5895583" y="694048"/>
            <a:ext cx="137155" cy="1371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1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02AD94-A15E-A657-F303-30E35D21B972}"/>
              </a:ext>
            </a:extLst>
          </p:cNvPr>
          <p:cNvSpPr/>
          <p:nvPr/>
        </p:nvSpPr>
        <p:spPr>
          <a:xfrm>
            <a:off x="5895583" y="1046080"/>
            <a:ext cx="137155" cy="1371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2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33F2092-CA9E-39D6-640A-8C31695042C0}"/>
              </a:ext>
            </a:extLst>
          </p:cNvPr>
          <p:cNvSpPr/>
          <p:nvPr/>
        </p:nvSpPr>
        <p:spPr>
          <a:xfrm>
            <a:off x="5886941" y="1456044"/>
            <a:ext cx="145797" cy="1371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3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3BB0372-A715-EDA3-8C61-A7C81FEBFCD5}"/>
              </a:ext>
            </a:extLst>
          </p:cNvPr>
          <p:cNvSpPr/>
          <p:nvPr/>
        </p:nvSpPr>
        <p:spPr>
          <a:xfrm>
            <a:off x="5886941" y="1840064"/>
            <a:ext cx="145797" cy="1371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4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7968629-47F1-3477-2A97-B88B5D1D760B}"/>
              </a:ext>
            </a:extLst>
          </p:cNvPr>
          <p:cNvGraphicFramePr>
            <a:graphicFrameLocks noGrp="1"/>
          </p:cNvGraphicFramePr>
          <p:nvPr/>
        </p:nvGraphicFramePr>
        <p:xfrm>
          <a:off x="4177057" y="3686035"/>
          <a:ext cx="3837885" cy="167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13">
                  <a:extLst>
                    <a:ext uri="{9D8B030D-6E8A-4147-A177-3AD203B41FA5}">
                      <a16:colId xmlns:a16="http://schemas.microsoft.com/office/drawing/2014/main" val="3265423980"/>
                    </a:ext>
                  </a:extLst>
                </a:gridCol>
                <a:gridCol w="745093">
                  <a:extLst>
                    <a:ext uri="{9D8B030D-6E8A-4147-A177-3AD203B41FA5}">
                      <a16:colId xmlns:a16="http://schemas.microsoft.com/office/drawing/2014/main" val="2630158433"/>
                    </a:ext>
                  </a:extLst>
                </a:gridCol>
                <a:gridCol w="745093">
                  <a:extLst>
                    <a:ext uri="{9D8B030D-6E8A-4147-A177-3AD203B41FA5}">
                      <a16:colId xmlns:a16="http://schemas.microsoft.com/office/drawing/2014/main" val="487038572"/>
                    </a:ext>
                  </a:extLst>
                </a:gridCol>
                <a:gridCol w="745093">
                  <a:extLst>
                    <a:ext uri="{9D8B030D-6E8A-4147-A177-3AD203B41FA5}">
                      <a16:colId xmlns:a16="http://schemas.microsoft.com/office/drawing/2014/main" val="2414647834"/>
                    </a:ext>
                  </a:extLst>
                </a:gridCol>
                <a:gridCol w="745093">
                  <a:extLst>
                    <a:ext uri="{9D8B030D-6E8A-4147-A177-3AD203B41FA5}">
                      <a16:colId xmlns:a16="http://schemas.microsoft.com/office/drawing/2014/main" val="1778229317"/>
                    </a:ext>
                  </a:extLst>
                </a:gridCol>
              </a:tblGrid>
              <a:tr h="315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반복 횟수</a:t>
                      </a: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494239"/>
                  </a:ext>
                </a:extLst>
              </a:tr>
              <a:tr h="315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dirty="0" err="1">
                          <a:latin typeface="NEXON Lv1 Gothic Bold" pitchFamily="2" charset="-127"/>
                          <a:ea typeface="NEXON Lv1 Gothic Bold" pitchFamily="2" charset="-127"/>
                        </a:rPr>
                        <a:t>i</a:t>
                      </a:r>
                      <a:endParaRPr lang="ko-KR" altLang="en-US" sz="900" b="1" i="0" dirty="0"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0 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1 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2 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36692"/>
                  </a:ext>
                </a:extLst>
              </a:tr>
              <a:tr h="212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>
                          <a:latin typeface="NEXON Lv1 Gothic Bold" pitchFamily="2" charset="-127"/>
                          <a:ea typeface="NEXON Lv1 Gothic Bold" pitchFamily="2" charset="-127"/>
                        </a:rPr>
                        <a:t>비교 인덱스</a:t>
                      </a:r>
                      <a:r>
                        <a:rPr lang="en-US" altLang="ko-KR" sz="800" b="1" i="0" dirty="0">
                          <a:latin typeface="NEXON Lv1 Gothic Bold" pitchFamily="2" charset="-127"/>
                          <a:ea typeface="NEXON Lv1 Gothic Bold" pitchFamily="2" charset="-127"/>
                        </a:rPr>
                        <a:t>1</a:t>
                      </a:r>
                      <a:endParaRPr lang="ko-KR" altLang="en-US" sz="800" b="1" i="0" dirty="0"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0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1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2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3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60581"/>
                  </a:ext>
                </a:extLst>
              </a:tr>
              <a:tr h="1974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 err="1">
                          <a:solidFill>
                            <a:srgbClr val="FF0000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i</a:t>
                      </a:r>
                      <a:endParaRPr lang="en-US" altLang="ko-KR" sz="1100" b="1" i="0" dirty="0">
                        <a:solidFill>
                          <a:srgbClr val="FF0000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715735"/>
                  </a:ext>
                </a:extLst>
              </a:tr>
              <a:tr h="2100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>
                          <a:latin typeface="NEXON Lv1 Gothic Bold" pitchFamily="2" charset="-127"/>
                          <a:ea typeface="NEXON Lv1 Gothic Bold" pitchFamily="2" charset="-127"/>
                        </a:rPr>
                        <a:t>비교 인덱스</a:t>
                      </a:r>
                      <a:r>
                        <a:rPr lang="en-US" altLang="ko-KR" sz="800" b="1" i="0" dirty="0">
                          <a:latin typeface="NEXON Lv1 Gothic Bold" pitchFamily="2" charset="-127"/>
                          <a:ea typeface="NEXON Lv1 Gothic Bold" pitchFamily="2" charset="-127"/>
                        </a:rPr>
                        <a:t>2</a:t>
                      </a:r>
                      <a:endParaRPr lang="ko-KR" altLang="en-US" sz="800" b="1" i="0" dirty="0"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8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7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6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latin typeface="NEXON Lv1 Gothic" pitchFamily="2" charset="-127"/>
                          <a:ea typeface="NEXON Lv1 Gothic" pitchFamily="2" charset="-127"/>
                        </a:rPr>
                        <a:t>5</a:t>
                      </a:r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059248"/>
                  </a:ext>
                </a:extLst>
              </a:tr>
              <a:tr h="2100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3432"/>
                  </a:ext>
                </a:extLst>
              </a:tr>
              <a:tr h="2100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dirty="0">
                          <a:solidFill>
                            <a:srgbClr val="FF0000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길이 </a:t>
                      </a:r>
                      <a:r>
                        <a:rPr lang="en-US" altLang="ko-KR" sz="700" b="1" i="0" dirty="0">
                          <a:solidFill>
                            <a:srgbClr val="FF0000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-1</a:t>
                      </a:r>
                      <a:r>
                        <a:rPr lang="ko-KR" altLang="en-US" sz="700" b="1" i="0" dirty="0">
                          <a:solidFill>
                            <a:srgbClr val="FF0000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 </a:t>
                      </a:r>
                      <a:r>
                        <a:rPr lang="en-US" altLang="ko-KR" sz="700" b="1" i="0" dirty="0">
                          <a:solidFill>
                            <a:srgbClr val="FF0000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- </a:t>
                      </a:r>
                      <a:r>
                        <a:rPr lang="en-US" altLang="ko-KR" sz="700" b="1" i="0" dirty="0" err="1">
                          <a:solidFill>
                            <a:srgbClr val="FF0000"/>
                          </a:solidFill>
                          <a:latin typeface="NEXON Lv1 Gothic Bold" pitchFamily="2" charset="-127"/>
                          <a:ea typeface="NEXON Lv1 Gothic Bold" pitchFamily="2" charset="-127"/>
                        </a:rPr>
                        <a:t>i</a:t>
                      </a:r>
                      <a:endParaRPr lang="ko-KR" altLang="en-US" sz="700" b="1" i="0" dirty="0">
                        <a:solidFill>
                          <a:srgbClr val="FF0000"/>
                        </a:solidFill>
                        <a:latin typeface="NEXON Lv1 Gothic Bold" pitchFamily="2" charset="-127"/>
                        <a:ea typeface="NEXON Lv1 Gothic Bold" pitchFamily="2" charset="-127"/>
                      </a:endParaRPr>
                    </a:p>
                  </a:txBody>
                  <a:tcPr marL="34837" marR="34837" marT="17419" marB="17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XON Lv1 Gothic" pitchFamily="2" charset="-127"/>
                        <a:ea typeface="NEXON Lv1 Gothic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499064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EA2C737F-3B76-C167-69AB-B4BA41A014FE}"/>
              </a:ext>
            </a:extLst>
          </p:cNvPr>
          <p:cNvSpPr/>
          <p:nvPr/>
        </p:nvSpPr>
        <p:spPr>
          <a:xfrm>
            <a:off x="5329892" y="3732576"/>
            <a:ext cx="205732" cy="2057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1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BD0DCF-EFA5-D8D9-79AF-2EB998294D07}"/>
              </a:ext>
            </a:extLst>
          </p:cNvPr>
          <p:cNvSpPr/>
          <p:nvPr/>
        </p:nvSpPr>
        <p:spPr>
          <a:xfrm>
            <a:off x="6046094" y="3732576"/>
            <a:ext cx="205732" cy="2057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2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A645FB-D599-D698-C0A9-E3E8D4DEC380}"/>
              </a:ext>
            </a:extLst>
          </p:cNvPr>
          <p:cNvSpPr/>
          <p:nvPr/>
        </p:nvSpPr>
        <p:spPr>
          <a:xfrm>
            <a:off x="6793992" y="3735737"/>
            <a:ext cx="205732" cy="2057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3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62B6B49-663C-8048-D94F-7CFA958C53F9}"/>
              </a:ext>
            </a:extLst>
          </p:cNvPr>
          <p:cNvSpPr/>
          <p:nvPr/>
        </p:nvSpPr>
        <p:spPr>
          <a:xfrm>
            <a:off x="7538834" y="3732576"/>
            <a:ext cx="205732" cy="2057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86" dirty="0">
                <a:solidFill>
                  <a:schemeClr val="bg1"/>
                </a:solidFill>
                <a:latin typeface="NEXON Lv1 Gothic" pitchFamily="2" charset="-127"/>
                <a:ea typeface="NEXON Lv1 Gothic" pitchFamily="2" charset="-127"/>
              </a:rPr>
              <a:t>4</a:t>
            </a:r>
            <a:endParaRPr kumimoji="1" lang="ko-KR" altLang="en-US" sz="686" dirty="0">
              <a:solidFill>
                <a:schemeClr val="bg1"/>
              </a:solidFill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F89E5-8241-AC3E-9B4F-F7990A438C64}"/>
              </a:ext>
            </a:extLst>
          </p:cNvPr>
          <p:cNvSpPr txBox="1"/>
          <p:nvPr/>
        </p:nvSpPr>
        <p:spPr>
          <a:xfrm>
            <a:off x="5055287" y="4954780"/>
            <a:ext cx="732609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길이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-1-0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85FDBD-6E6B-8343-0C10-4EEB5D7E4F36}"/>
              </a:ext>
            </a:extLst>
          </p:cNvPr>
          <p:cNvSpPr txBox="1"/>
          <p:nvPr/>
        </p:nvSpPr>
        <p:spPr>
          <a:xfrm>
            <a:off x="5873378" y="5167564"/>
            <a:ext cx="732609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길이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-1-1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62F1B-6C5C-0B9D-C2DD-A3B144281C4F}"/>
              </a:ext>
            </a:extLst>
          </p:cNvPr>
          <p:cNvSpPr txBox="1"/>
          <p:nvPr/>
        </p:nvSpPr>
        <p:spPr>
          <a:xfrm>
            <a:off x="6520506" y="4954780"/>
            <a:ext cx="732609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길이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-1-2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CC660B-BA33-7E69-40FF-AF546FFE6012}"/>
              </a:ext>
            </a:extLst>
          </p:cNvPr>
          <p:cNvSpPr txBox="1"/>
          <p:nvPr/>
        </p:nvSpPr>
        <p:spPr>
          <a:xfrm>
            <a:off x="7274628" y="4955807"/>
            <a:ext cx="732609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14" dirty="0">
                <a:latin typeface="NEXON Lv1 Gothic" pitchFamily="2" charset="-127"/>
                <a:ea typeface="NEXON Lv1 Gothic" pitchFamily="2" charset="-127"/>
              </a:rPr>
              <a:t>길이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-1-3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19B323-6CD8-E433-BF72-AF45636C9C5B}"/>
              </a:ext>
            </a:extLst>
          </p:cNvPr>
          <p:cNvSpPr/>
          <p:nvPr/>
        </p:nvSpPr>
        <p:spPr>
          <a:xfrm>
            <a:off x="5561343" y="4963546"/>
            <a:ext cx="114804" cy="14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1F61E4-9475-25A7-C9B1-6ED6BAFCDCE3}"/>
              </a:ext>
            </a:extLst>
          </p:cNvPr>
          <p:cNvSpPr/>
          <p:nvPr/>
        </p:nvSpPr>
        <p:spPr>
          <a:xfrm>
            <a:off x="6289057" y="4963546"/>
            <a:ext cx="114804" cy="14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780117-3A49-3828-4E9F-DE26BEF84CAE}"/>
              </a:ext>
            </a:extLst>
          </p:cNvPr>
          <p:cNvSpPr/>
          <p:nvPr/>
        </p:nvSpPr>
        <p:spPr>
          <a:xfrm>
            <a:off x="7020642" y="4963546"/>
            <a:ext cx="114804" cy="14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82667A-9818-5138-1B81-F46DC80EBE16}"/>
              </a:ext>
            </a:extLst>
          </p:cNvPr>
          <p:cNvSpPr/>
          <p:nvPr/>
        </p:nvSpPr>
        <p:spPr>
          <a:xfrm>
            <a:off x="7779322" y="4963546"/>
            <a:ext cx="114804" cy="14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86">
              <a:latin typeface="NEXON Lv1 Gothic" pitchFamily="2" charset="-127"/>
              <a:ea typeface="NEXON Lv1 Gothic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0C92E8-671A-149C-B7B5-38D7FE0B84F2}"/>
              </a:ext>
            </a:extLst>
          </p:cNvPr>
          <p:cNvSpPr txBox="1"/>
          <p:nvPr/>
        </p:nvSpPr>
        <p:spPr>
          <a:xfrm>
            <a:off x="5353117" y="4214881"/>
            <a:ext cx="234360" cy="2096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762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=</a:t>
            </a:r>
            <a:endParaRPr kumimoji="1" lang="ko-KR" altLang="en-US" sz="762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04B4D-BC04-444B-FFE8-72A60D7B847D}"/>
              </a:ext>
            </a:extLst>
          </p:cNvPr>
          <p:cNvSpPr txBox="1"/>
          <p:nvPr/>
        </p:nvSpPr>
        <p:spPr>
          <a:xfrm>
            <a:off x="6100185" y="4214881"/>
            <a:ext cx="234360" cy="2096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762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=</a:t>
            </a:r>
            <a:endParaRPr kumimoji="1" lang="ko-KR" altLang="en-US" sz="762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A68BEF-42F2-2770-DB67-BF8CC654E3E8}"/>
              </a:ext>
            </a:extLst>
          </p:cNvPr>
          <p:cNvSpPr txBox="1"/>
          <p:nvPr/>
        </p:nvSpPr>
        <p:spPr>
          <a:xfrm>
            <a:off x="6843382" y="4214881"/>
            <a:ext cx="234360" cy="2096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762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=</a:t>
            </a:r>
            <a:endParaRPr kumimoji="1" lang="ko-KR" altLang="en-US" sz="762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C9173-0A62-D264-FB7E-B26088944799}"/>
              </a:ext>
            </a:extLst>
          </p:cNvPr>
          <p:cNvSpPr txBox="1"/>
          <p:nvPr/>
        </p:nvSpPr>
        <p:spPr>
          <a:xfrm>
            <a:off x="7602062" y="4214881"/>
            <a:ext cx="234360" cy="2096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762" b="1" dirty="0">
                <a:solidFill>
                  <a:srgbClr val="FF0000"/>
                </a:solidFill>
                <a:latin typeface="NEXON Lv1 Gothic Bold" pitchFamily="2" charset="-127"/>
                <a:ea typeface="NEXON Lv1 Gothic Bold" pitchFamily="2" charset="-127"/>
              </a:rPr>
              <a:t>=</a:t>
            </a:r>
            <a:endParaRPr kumimoji="1" lang="ko-KR" altLang="en-US" sz="762" b="1" dirty="0">
              <a:solidFill>
                <a:srgbClr val="FF0000"/>
              </a:solidFill>
              <a:latin typeface="NEXON Lv1 Gothic Bold" pitchFamily="2" charset="-127"/>
              <a:ea typeface="NEXON Lv1 Gothic Bold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D5C377-3448-1313-577F-AC98FB37ABCD}"/>
              </a:ext>
            </a:extLst>
          </p:cNvPr>
          <p:cNvSpPr txBox="1"/>
          <p:nvPr/>
        </p:nvSpPr>
        <p:spPr>
          <a:xfrm>
            <a:off x="3879108" y="2337136"/>
            <a:ext cx="460382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14" dirty="0" err="1">
                <a:latin typeface="NEXON Lv1 Gothic" pitchFamily="2" charset="-127"/>
                <a:ea typeface="NEXON Lv1 Gothic" pitchFamily="2" charset="-127"/>
              </a:rPr>
              <a:t>Idx</a:t>
            </a:r>
            <a:r>
              <a:rPr kumimoji="1" lang="en-US" altLang="ko-KR" sz="914" dirty="0">
                <a:latin typeface="NEXON Lv1 Gothic" pitchFamily="2" charset="-127"/>
                <a:ea typeface="NEXON Lv1 Gothic" pitchFamily="2" charset="-127"/>
              </a:rPr>
              <a:t> : </a:t>
            </a:r>
            <a:endParaRPr kumimoji="1" lang="ko-KR" altLang="en-US" sz="914" dirty="0">
              <a:latin typeface="NEXON Lv1 Gothic" pitchFamily="2" charset="-127"/>
              <a:ea typeface="NEXON Lv1 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84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9625DF75-4227-E06B-E0C6-5BADE03D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371" y="3429000"/>
            <a:ext cx="10515600" cy="1325563"/>
          </a:xfrm>
        </p:spPr>
        <p:txBody>
          <a:bodyPr/>
          <a:lstStyle/>
          <a:p>
            <a:r>
              <a:rPr lang="ko-KR" altLang="en-US" dirty="0"/>
              <a:t> </a:t>
            </a:r>
          </a:p>
        </p:txBody>
      </p:sp>
      <p:pic>
        <p:nvPicPr>
          <p:cNvPr id="27" name="그림 26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A4B57DF4-7526-E527-54D0-4B08FDB3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03" y="42734"/>
            <a:ext cx="9789773" cy="696775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F9D519-5EB1-C47E-DAF9-AFED8D1302CC}"/>
              </a:ext>
            </a:extLst>
          </p:cNvPr>
          <p:cNvSpPr/>
          <p:nvPr/>
        </p:nvSpPr>
        <p:spPr>
          <a:xfrm>
            <a:off x="6876962" y="1181390"/>
            <a:ext cx="1216057" cy="885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17C199-1F2B-7F08-EBAC-13DE91E46E41}"/>
              </a:ext>
            </a:extLst>
          </p:cNvPr>
          <p:cNvSpPr/>
          <p:nvPr/>
        </p:nvSpPr>
        <p:spPr>
          <a:xfrm>
            <a:off x="1722072" y="5585278"/>
            <a:ext cx="1310325" cy="885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3DA32-61EB-980F-5AFB-5C7E5E82AA31}"/>
              </a:ext>
            </a:extLst>
          </p:cNvPr>
          <p:cNvSpPr/>
          <p:nvPr/>
        </p:nvSpPr>
        <p:spPr>
          <a:xfrm>
            <a:off x="5604345" y="1181390"/>
            <a:ext cx="1216057" cy="8859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C0FAF7-2F1F-6F95-6381-419B1DD82890}"/>
              </a:ext>
            </a:extLst>
          </p:cNvPr>
          <p:cNvSpPr txBox="1"/>
          <p:nvPr/>
        </p:nvSpPr>
        <p:spPr>
          <a:xfrm>
            <a:off x="5984274" y="-176340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월 </a:t>
            </a:r>
            <a:r>
              <a:rPr kumimoji="1" lang="en-US" altLang="ko-KR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일로 </a:t>
            </a:r>
            <a:r>
              <a:rPr kumimoji="1" lang="ko-KR" altLang="en-US" b="1" dirty="0" err="1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부터</a:t>
            </a:r>
            <a:r>
              <a:rPr kumimoji="1" lang="ko-KR" altLang="en-US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 </a:t>
            </a:r>
            <a:endParaRPr kumimoji="1" lang="en-US" altLang="ko-KR" b="1" dirty="0">
              <a:solidFill>
                <a:srgbClr val="FF0000"/>
              </a:solidFill>
              <a:latin typeface="KCC-Ganpan" panose="02000600000000000000" pitchFamily="2" charset="-127"/>
              <a:ea typeface="KCC-Ganpan" panose="02000600000000000000" pitchFamily="2" charset="-127"/>
            </a:endParaRPr>
          </a:p>
          <a:p>
            <a:pPr algn="ctr"/>
            <a:r>
              <a:rPr kumimoji="1" lang="en-US" altLang="ko-KR" sz="3600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+1</a:t>
            </a:r>
            <a:endParaRPr kumimoji="1" lang="ko-KR" altLang="en-US" sz="3600" b="1" dirty="0">
              <a:solidFill>
                <a:srgbClr val="FF0000"/>
              </a:solidFill>
              <a:latin typeface="KCC-Ganpan" panose="02000600000000000000" pitchFamily="2" charset="-127"/>
              <a:ea typeface="KCC-Ganpan" panose="02000600000000000000" pitchFamily="2" charset="-127"/>
            </a:endParaRPr>
          </a:p>
        </p:txBody>
      </p:sp>
      <p:sp>
        <p:nvSpPr>
          <p:cNvPr id="32" name="원형 화살표[C] 31">
            <a:extLst>
              <a:ext uri="{FF2B5EF4-FFF2-40B4-BE49-F238E27FC236}">
                <a16:creationId xmlns:a16="http://schemas.microsoft.com/office/drawing/2014/main" id="{6DFA045D-4BDE-C234-21D2-F4AD834E006D}"/>
              </a:ext>
            </a:extLst>
          </p:cNvPr>
          <p:cNvSpPr/>
          <p:nvPr/>
        </p:nvSpPr>
        <p:spPr>
          <a:xfrm rot="185120">
            <a:off x="6188460" y="614020"/>
            <a:ext cx="1263882" cy="1003281"/>
          </a:xfrm>
          <a:prstGeom prst="circularArrow">
            <a:avLst>
              <a:gd name="adj1" fmla="val 8550"/>
              <a:gd name="adj2" fmla="val 698249"/>
              <a:gd name="adj3" fmla="val 20835935"/>
              <a:gd name="adj4" fmla="val 10655802"/>
              <a:gd name="adj5" fmla="val 102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AD1B2790-364A-C061-8651-1814E5B28F74}"/>
              </a:ext>
            </a:extLst>
          </p:cNvPr>
          <p:cNvSpPr/>
          <p:nvPr/>
        </p:nvSpPr>
        <p:spPr>
          <a:xfrm>
            <a:off x="0" y="5840716"/>
            <a:ext cx="1722072" cy="350235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D75A39-CB5B-B9C0-2180-67F4F4ACB27E}"/>
              </a:ext>
            </a:extLst>
          </p:cNvPr>
          <p:cNvSpPr/>
          <p:nvPr/>
        </p:nvSpPr>
        <p:spPr>
          <a:xfrm>
            <a:off x="6876962" y="1513463"/>
            <a:ext cx="3827614" cy="18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CA08-0557-8C23-4CD7-E464C584ECDD}"/>
              </a:ext>
            </a:extLst>
          </p:cNvPr>
          <p:cNvSpPr/>
          <p:nvPr/>
        </p:nvSpPr>
        <p:spPr>
          <a:xfrm>
            <a:off x="1722072" y="2417060"/>
            <a:ext cx="8982504" cy="18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562F6B-97E6-953E-FCE9-D1366C4799EB}"/>
              </a:ext>
            </a:extLst>
          </p:cNvPr>
          <p:cNvSpPr/>
          <p:nvPr/>
        </p:nvSpPr>
        <p:spPr>
          <a:xfrm>
            <a:off x="1722072" y="3246116"/>
            <a:ext cx="8982504" cy="18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133571-5013-A224-865C-E70A7FFB4CDE}"/>
              </a:ext>
            </a:extLst>
          </p:cNvPr>
          <p:cNvSpPr/>
          <p:nvPr/>
        </p:nvSpPr>
        <p:spPr>
          <a:xfrm>
            <a:off x="1722072" y="4099556"/>
            <a:ext cx="8982504" cy="18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1C21BD-DE8A-733B-EC75-62A670596C2E}"/>
              </a:ext>
            </a:extLst>
          </p:cNvPr>
          <p:cNvSpPr/>
          <p:nvPr/>
        </p:nvSpPr>
        <p:spPr>
          <a:xfrm>
            <a:off x="1722072" y="5001764"/>
            <a:ext cx="8982504" cy="18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CA1AD7-8BA9-102B-121E-6074BDE41A19}"/>
              </a:ext>
            </a:extLst>
          </p:cNvPr>
          <p:cNvSpPr txBox="1"/>
          <p:nvPr/>
        </p:nvSpPr>
        <p:spPr>
          <a:xfrm>
            <a:off x="1844040" y="7231112"/>
            <a:ext cx="998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0432FF"/>
                </a:solidFill>
                <a:latin typeface="OA Gothic Medium" panose="020B0603000000000000" pitchFamily="34" charset="-127"/>
                <a:ea typeface="OA Gothic Medium" panose="020B0603000000000000" pitchFamily="34" charset="-127"/>
              </a:rPr>
              <a:t>end_total</a:t>
            </a:r>
            <a:r>
              <a:rPr kumimoji="1" lang="en-US" altLang="ko-KR" sz="2400" b="1" dirty="0">
                <a:solidFill>
                  <a:srgbClr val="0432FF"/>
                </a:solidFill>
                <a:latin typeface="OA Gothic Medium" panose="020B0603000000000000" pitchFamily="34" charset="-127"/>
                <a:ea typeface="OA Gothic Medium" panose="020B0603000000000000" pitchFamily="34" charset="-127"/>
              </a:rPr>
              <a:t>:  </a:t>
            </a:r>
            <a:r>
              <a:rPr kumimoji="1" lang="en-US" altLang="ko-KR" sz="24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32</a:t>
            </a:r>
            <a:r>
              <a:rPr kumimoji="1" lang="ko-KR" altLang="en-US" sz="24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=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31(2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월 이전 달들의 일수 총합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)+2(day)-1(1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월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1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일 제외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)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 </a:t>
            </a:r>
            <a:endParaRPr kumimoji="1" lang="ko-KR" altLang="en-US" sz="2400" dirty="0">
              <a:latin typeface="OA Gothic Medium" panose="020B0603000000000000" pitchFamily="34" charset="-127"/>
              <a:ea typeface="OA Gothic Medium" panose="020B0603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F8C4A0-A224-0F4B-BC26-86D017ABB0DE}"/>
              </a:ext>
            </a:extLst>
          </p:cNvPr>
          <p:cNvSpPr txBox="1"/>
          <p:nvPr/>
        </p:nvSpPr>
        <p:spPr>
          <a:xfrm>
            <a:off x="103822" y="5006321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월</a:t>
            </a:r>
            <a:r>
              <a:rPr kumimoji="1" lang="en-US" altLang="ko-KR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일로 </a:t>
            </a:r>
            <a:r>
              <a:rPr kumimoji="1" lang="ko-KR" altLang="en-US" b="1" dirty="0" err="1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부터</a:t>
            </a:r>
            <a:endParaRPr kumimoji="1" lang="en-US" altLang="ko-KR" b="1" dirty="0">
              <a:solidFill>
                <a:srgbClr val="FF0000"/>
              </a:solidFill>
              <a:latin typeface="KCC-Ganpan" panose="02000600000000000000" pitchFamily="2" charset="-127"/>
              <a:ea typeface="KCC-Ganpan" panose="02000600000000000000" pitchFamily="2" charset="-127"/>
            </a:endParaRPr>
          </a:p>
          <a:p>
            <a:pPr algn="ctr"/>
            <a:r>
              <a:rPr kumimoji="1" lang="en-US" altLang="ko-KR" sz="3600" b="1" dirty="0">
                <a:solidFill>
                  <a:srgbClr val="FF0000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+32</a:t>
            </a:r>
            <a:endParaRPr kumimoji="1" lang="ko-KR" altLang="en-US" sz="3600" b="1" dirty="0">
              <a:solidFill>
                <a:srgbClr val="FF0000"/>
              </a:solidFill>
              <a:latin typeface="KCC-Ganpan" panose="02000600000000000000" pitchFamily="2" charset="-127"/>
              <a:ea typeface="KCC-Ganpan" panose="020006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58B357-E57A-9315-9B98-A7277D1C83AC}"/>
              </a:ext>
            </a:extLst>
          </p:cNvPr>
          <p:cNvSpPr txBox="1"/>
          <p:nvPr/>
        </p:nvSpPr>
        <p:spPr>
          <a:xfrm>
            <a:off x="1844040" y="6700570"/>
            <a:ext cx="611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0432FF"/>
                </a:solidFill>
                <a:latin typeface="OA Gothic Medium" panose="020B0603000000000000" pitchFamily="34" charset="-127"/>
                <a:ea typeface="OA Gothic Medium" panose="020B0603000000000000" pitchFamily="34" charset="-127"/>
              </a:rPr>
              <a:t>start_total</a:t>
            </a:r>
            <a:r>
              <a:rPr kumimoji="1" lang="en-US" altLang="ko-KR" sz="2400" b="1" dirty="0">
                <a:solidFill>
                  <a:srgbClr val="0432FF"/>
                </a:solidFill>
                <a:latin typeface="OA Gothic Medium" panose="020B0603000000000000" pitchFamily="34" charset="-127"/>
                <a:ea typeface="OA Gothic Medium" panose="020B0603000000000000" pitchFamily="34" charset="-127"/>
              </a:rPr>
              <a:t>:  </a:t>
            </a:r>
            <a:r>
              <a:rPr kumimoji="1" lang="en-US" altLang="ko-KR" sz="24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1</a:t>
            </a:r>
            <a:r>
              <a:rPr kumimoji="1" lang="ko-KR" altLang="en-US" sz="24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=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2(day)-1(1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월 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1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일 제외</a:t>
            </a:r>
            <a:r>
              <a:rPr kumimoji="1" lang="en-US" altLang="ko-KR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)</a:t>
            </a:r>
            <a:r>
              <a:rPr kumimoji="1" lang="ko-KR" altLang="en-US" sz="2000" dirty="0">
                <a:latin typeface="OA Gothic Medium" panose="020B0603000000000000" pitchFamily="34" charset="-127"/>
                <a:ea typeface="OA Gothic Medium" panose="020B0603000000000000" pitchFamily="34" charset="-127"/>
              </a:rPr>
              <a:t> </a:t>
            </a:r>
            <a:endParaRPr kumimoji="1" lang="ko-KR" altLang="en-US" sz="2400" dirty="0">
              <a:latin typeface="OA Gothic Medium" panose="020B0603000000000000" pitchFamily="34" charset="-127"/>
              <a:ea typeface="OA Gothic Medium" panose="020B0603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FD28C-E34A-ADEB-E8DD-F82F1ACAE596}"/>
              </a:ext>
            </a:extLst>
          </p:cNvPr>
          <p:cNvSpPr txBox="1"/>
          <p:nvPr/>
        </p:nvSpPr>
        <p:spPr>
          <a:xfrm>
            <a:off x="6992362" y="16289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432FF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start</a:t>
            </a:r>
            <a:endParaRPr kumimoji="1" lang="ko-KR" altLang="en-US" sz="2400" b="1" dirty="0">
              <a:solidFill>
                <a:srgbClr val="0432FF"/>
              </a:solidFill>
              <a:latin typeface="KCC-Ganpan" panose="02000600000000000000" pitchFamily="2" charset="-127"/>
              <a:ea typeface="KCC-Ganpan" panose="020006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C85587-B21B-A85A-455B-8D52C8DFF35B}"/>
              </a:ext>
            </a:extLst>
          </p:cNvPr>
          <p:cNvSpPr txBox="1"/>
          <p:nvPr/>
        </p:nvSpPr>
        <p:spPr>
          <a:xfrm>
            <a:off x="1957678" y="579741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432FF"/>
                </a:solidFill>
                <a:latin typeface="KCC-Ganpan" panose="02000600000000000000" pitchFamily="2" charset="-127"/>
                <a:ea typeface="KCC-Ganpan" panose="02000600000000000000" pitchFamily="2" charset="-127"/>
              </a:rPr>
              <a:t>end</a:t>
            </a:r>
            <a:endParaRPr kumimoji="1" lang="ko-KR" altLang="en-US" sz="2400" b="1" dirty="0">
              <a:solidFill>
                <a:srgbClr val="0432FF"/>
              </a:solidFill>
              <a:latin typeface="KCC-Ganpan" panose="02000600000000000000" pitchFamily="2" charset="-127"/>
              <a:ea typeface="KCC-Ganpan" panose="02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41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56CB19-1C3A-34CF-A670-73D2E267E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11413" y="-1857703"/>
          <a:ext cx="5799037" cy="838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30">
                  <a:extLst>
                    <a:ext uri="{9D8B030D-6E8A-4147-A177-3AD203B41FA5}">
                      <a16:colId xmlns:a16="http://schemas.microsoft.com/office/drawing/2014/main" val="3403646319"/>
                    </a:ext>
                  </a:extLst>
                </a:gridCol>
                <a:gridCol w="1621552">
                  <a:extLst>
                    <a:ext uri="{9D8B030D-6E8A-4147-A177-3AD203B41FA5}">
                      <a16:colId xmlns:a16="http://schemas.microsoft.com/office/drawing/2014/main" val="2257180562"/>
                    </a:ext>
                  </a:extLst>
                </a:gridCol>
                <a:gridCol w="1599641">
                  <a:extLst>
                    <a:ext uri="{9D8B030D-6E8A-4147-A177-3AD203B41FA5}">
                      <a16:colId xmlns:a16="http://schemas.microsoft.com/office/drawing/2014/main" val="537181104"/>
                    </a:ext>
                  </a:extLst>
                </a:gridCol>
                <a:gridCol w="1531414">
                  <a:extLst>
                    <a:ext uri="{9D8B030D-6E8A-4147-A177-3AD203B41FA5}">
                      <a16:colId xmlns:a16="http://schemas.microsoft.com/office/drawing/2014/main" val="3470389300"/>
                    </a:ext>
                  </a:extLst>
                </a:gridCol>
              </a:tblGrid>
              <a:tr h="56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i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current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count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 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증감값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count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 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박수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)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9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2351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40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4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378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69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422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77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995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391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6775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512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5339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OA Gothic Medium" panose="020B0603000000000000" pitchFamily="34" charset="-127"/>
                          <a:ea typeface="OA Gothic Medium" panose="020B0603000000000000" pitchFamily="34" charset="-127"/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OA Gothic Medium" panose="020B0603000000000000" pitchFamily="34" charset="-127"/>
                        <a:ea typeface="OA Gothic Medium" panose="020B06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0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257DA1D-AE3F-7BAE-68D3-A87739D0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503331"/>
              </p:ext>
            </p:extLst>
          </p:nvPr>
        </p:nvGraphicFramePr>
        <p:xfrm>
          <a:off x="1164927" y="1402934"/>
          <a:ext cx="4931073" cy="58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39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</a:tblGrid>
              <a:tr h="58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4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3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9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5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6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D6F7B5BA-5F6D-CE84-5E49-A7559919310E}"/>
              </a:ext>
            </a:extLst>
          </p:cNvPr>
          <p:cNvSpPr/>
          <p:nvPr/>
        </p:nvSpPr>
        <p:spPr>
          <a:xfrm>
            <a:off x="3384656" y="2091351"/>
            <a:ext cx="491613" cy="48178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325E1ACC-89B1-4025-38F9-1D4BC2667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98958"/>
              </p:ext>
            </p:extLst>
          </p:nvPr>
        </p:nvGraphicFramePr>
        <p:xfrm>
          <a:off x="1164927" y="2668225"/>
          <a:ext cx="4931073" cy="58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39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</a:tblGrid>
              <a:tr h="58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3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4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5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6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9</a:t>
                      </a:r>
                      <a:endParaRPr lang="ko-KR" altLang="en-US" sz="17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01917D57-B51F-025F-8C78-1D0138855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493722"/>
              </p:ext>
            </p:extLst>
          </p:nvPr>
        </p:nvGraphicFramePr>
        <p:xfrm>
          <a:off x="580458" y="3596452"/>
          <a:ext cx="5515542" cy="84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2">
                  <a:extLst>
                    <a:ext uri="{9D8B030D-6E8A-4147-A177-3AD203B41FA5}">
                      <a16:colId xmlns:a16="http://schemas.microsoft.com/office/drawing/2014/main" val="3398880333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1748251451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1860671203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722439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145320918"/>
                    </a:ext>
                  </a:extLst>
                </a:gridCol>
              </a:tblGrid>
              <a:tr h="39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Index</a:t>
                      </a:r>
                      <a:endParaRPr lang="ko-KR" altLang="en-US" sz="105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0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2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3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4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5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6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61497"/>
                  </a:ext>
                </a:extLst>
              </a:tr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arr</a:t>
                      </a:r>
                      <a:r>
                        <a:rPr lang="en-US" altLang="ko-KR" sz="12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[</a:t>
                      </a:r>
                      <a:r>
                        <a:rPr lang="en-US" altLang="ko-KR" sz="1200" b="0" i="0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i</a:t>
                      </a:r>
                      <a:r>
                        <a:rPr lang="en-US" altLang="ko-KR" sz="12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]</a:t>
                      </a:r>
                      <a:endParaRPr lang="ko-KR" altLang="en-US" sz="12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2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3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4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5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6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9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F4125A-98A6-539E-A1C1-51A4633E8FB8}"/>
              </a:ext>
            </a:extLst>
          </p:cNvPr>
          <p:cNvSpPr txBox="1"/>
          <p:nvPr/>
        </p:nvSpPr>
        <p:spPr>
          <a:xfrm>
            <a:off x="5948516" y="6056671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스크린샷_2024-06-19_12.02.08</a:t>
            </a:r>
            <a:endParaRPr kumimoji="1" lang="ko-KR" altLang="en-US" dirty="0"/>
          </a:p>
        </p:txBody>
      </p:sp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3EBFE395-761E-446F-DC7A-5D28609FC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752940"/>
              </p:ext>
            </p:extLst>
          </p:nvPr>
        </p:nvGraphicFramePr>
        <p:xfrm>
          <a:off x="854764" y="4861743"/>
          <a:ext cx="4174434" cy="84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633953767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451811080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4054306437"/>
                    </a:ext>
                  </a:extLst>
                </a:gridCol>
              </a:tblGrid>
              <a:tr h="39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0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1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2</a:t>
                      </a:r>
                      <a:endParaRPr lang="ko-KR" altLang="en-US" sz="1400" b="0" i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NEXON Lv1 Gothic Light" pitchFamily="2" charset="-127"/>
                        <a:ea typeface="NEXON Lv1 Gothic Light" pitchFamily="2" charset="-127"/>
                      </a:endParaRP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261497"/>
                  </a:ext>
                </a:extLst>
              </a:tr>
              <a:tr h="450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세로 위치</a:t>
                      </a: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가로 위치</a:t>
                      </a: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NEXON Lv1 Gothic Light" pitchFamily="2" charset="-127"/>
                          <a:ea typeface="NEXON Lv1 Gothic Light" pitchFamily="2" charset="-127"/>
                        </a:rPr>
                        <a:t>물의 세기</a:t>
                      </a:r>
                    </a:p>
                  </a:txBody>
                  <a:tcPr marL="34837" marR="34837" marT="17419" marB="1741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7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80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917731-14EF-D540-A8EA-4FCC2A60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16283"/>
              </p:ext>
            </p:extLst>
          </p:nvPr>
        </p:nvGraphicFramePr>
        <p:xfrm>
          <a:off x="410449" y="2119059"/>
          <a:ext cx="6311502" cy="26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17">
                  <a:extLst>
                    <a:ext uri="{9D8B030D-6E8A-4147-A177-3AD203B41FA5}">
                      <a16:colId xmlns:a16="http://schemas.microsoft.com/office/drawing/2014/main" val="1658557124"/>
                    </a:ext>
                  </a:extLst>
                </a:gridCol>
                <a:gridCol w="1051917">
                  <a:extLst>
                    <a:ext uri="{9D8B030D-6E8A-4147-A177-3AD203B41FA5}">
                      <a16:colId xmlns:a16="http://schemas.microsoft.com/office/drawing/2014/main" val="747523174"/>
                    </a:ext>
                  </a:extLst>
                </a:gridCol>
                <a:gridCol w="1051917">
                  <a:extLst>
                    <a:ext uri="{9D8B030D-6E8A-4147-A177-3AD203B41FA5}">
                      <a16:colId xmlns:a16="http://schemas.microsoft.com/office/drawing/2014/main" val="241443423"/>
                    </a:ext>
                  </a:extLst>
                </a:gridCol>
                <a:gridCol w="1051917">
                  <a:extLst>
                    <a:ext uri="{9D8B030D-6E8A-4147-A177-3AD203B41FA5}">
                      <a16:colId xmlns:a16="http://schemas.microsoft.com/office/drawing/2014/main" val="119364033"/>
                    </a:ext>
                  </a:extLst>
                </a:gridCol>
                <a:gridCol w="1051917">
                  <a:extLst>
                    <a:ext uri="{9D8B030D-6E8A-4147-A177-3AD203B41FA5}">
                      <a16:colId xmlns:a16="http://schemas.microsoft.com/office/drawing/2014/main" val="1992042058"/>
                    </a:ext>
                  </a:extLst>
                </a:gridCol>
                <a:gridCol w="1051917">
                  <a:extLst>
                    <a:ext uri="{9D8B030D-6E8A-4147-A177-3AD203B41FA5}">
                      <a16:colId xmlns:a16="http://schemas.microsoft.com/office/drawing/2014/main" val="3751452603"/>
                    </a:ext>
                  </a:extLst>
                </a:gridCol>
              </a:tblGrid>
              <a:tr h="436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위치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3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4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376408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0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93541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1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0089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2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59767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3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37862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NEXON LV1 GOTHIC OTF LIGHT" pitchFamily="2" charset="-128"/>
                          <a:ea typeface="NEXON LV1 GOTHIC OTF LIGHT" pitchFamily="2" charset="-128"/>
                        </a:rPr>
                        <a:t>4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💧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NEXON Lv1 Gothic OTF Light" pitchFamily="2" charset="-128"/>
                        <a:ea typeface="NEXON Lv1 Gothic OTF Light" pitchFamily="2" charset="-128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3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7F0E5A-7B59-14CA-0FB1-76F5A0CD6364}"/>
              </a:ext>
            </a:extLst>
          </p:cNvPr>
          <p:cNvSpPr txBox="1"/>
          <p:nvPr/>
        </p:nvSpPr>
        <p:spPr>
          <a:xfrm>
            <a:off x="3737627" y="3429000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/>
              <a:t>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1D8EA-492C-E604-8031-935A3AF7CFD4}"/>
              </a:ext>
            </a:extLst>
          </p:cNvPr>
          <p:cNvSpPr txBox="1"/>
          <p:nvPr/>
        </p:nvSpPr>
        <p:spPr>
          <a:xfrm>
            <a:off x="1623905" y="2555682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/>
              <a:t>🚿</a:t>
            </a:r>
          </a:p>
        </p:txBody>
      </p:sp>
    </p:spTree>
    <p:extLst>
      <p:ext uri="{BB962C8B-B14F-4D97-AF65-F5344CB8AC3E}">
        <p14:creationId xmlns:p14="http://schemas.microsoft.com/office/powerpoint/2010/main" val="336368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8342</TotalTime>
  <Words>1283</Words>
  <Application>Microsoft Macintosh PowerPoint</Application>
  <PresentationFormat>와이드스크린</PresentationFormat>
  <Paragraphs>436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NanumGothic</vt:lpstr>
      <vt:lpstr>맑은 고딕</vt:lpstr>
      <vt:lpstr>Gmarket Sans Light</vt:lpstr>
      <vt:lpstr>KCC-Ganpan</vt:lpstr>
      <vt:lpstr>NANUMGOTHIC EXTRABOLD</vt:lpstr>
      <vt:lpstr>NEXON Lv1 Gothic</vt:lpstr>
      <vt:lpstr>NEXON Lv1 Gothic Bold</vt:lpstr>
      <vt:lpstr>NEXON Lv1 Gothic Light</vt:lpstr>
      <vt:lpstr>NEXON Lv1 Gothic OTF</vt:lpstr>
      <vt:lpstr>NEXON Lv1 Gothic OTF Bold</vt:lpstr>
      <vt:lpstr>NEXON Lv1 Gothic OTF Light</vt:lpstr>
      <vt:lpstr>NEXON Lv1 Gothic OTF Light</vt:lpstr>
      <vt:lpstr>OA Gothic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skoolooks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김은진/21900174</dc:creator>
  <cp:lastModifiedBy>김은진/21900174</cp:lastModifiedBy>
  <cp:revision>4</cp:revision>
  <dcterms:created xsi:type="dcterms:W3CDTF">2024-09-11T15:58:26Z</dcterms:created>
  <dcterms:modified xsi:type="dcterms:W3CDTF">2024-12-03T11:14:47Z</dcterms:modified>
</cp:coreProperties>
</file>