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308" r:id="rId5"/>
  </p:sldIdLst>
  <p:sldSz cx="30275213" cy="21383625"/>
  <p:notesSz cx="10234613" cy="14662150"/>
  <p:defaultTextStyle>
    <a:defPPr>
      <a:defRPr lang="en-US"/>
    </a:defPPr>
    <a:lvl1pPr marL="0" algn="l" defTabSz="1284969" rtl="0" eaLnBrk="1" latinLnBrk="0" hangingPunct="1">
      <a:defRPr sz="2530" kern="1200">
        <a:solidFill>
          <a:schemeClr val="tx1"/>
        </a:solidFill>
        <a:latin typeface="+mn-lt"/>
        <a:ea typeface="+mn-ea"/>
        <a:cs typeface="+mn-cs"/>
      </a:defRPr>
    </a:lvl1pPr>
    <a:lvl2pPr marL="642485" algn="l" defTabSz="1284969" rtl="0" eaLnBrk="1" latinLnBrk="0" hangingPunct="1">
      <a:defRPr sz="2530" kern="1200">
        <a:solidFill>
          <a:schemeClr val="tx1"/>
        </a:solidFill>
        <a:latin typeface="+mn-lt"/>
        <a:ea typeface="+mn-ea"/>
        <a:cs typeface="+mn-cs"/>
      </a:defRPr>
    </a:lvl2pPr>
    <a:lvl3pPr marL="1284969" algn="l" defTabSz="1284969" rtl="0" eaLnBrk="1" latinLnBrk="0" hangingPunct="1">
      <a:defRPr sz="2530" kern="1200">
        <a:solidFill>
          <a:schemeClr val="tx1"/>
        </a:solidFill>
        <a:latin typeface="+mn-lt"/>
        <a:ea typeface="+mn-ea"/>
        <a:cs typeface="+mn-cs"/>
      </a:defRPr>
    </a:lvl3pPr>
    <a:lvl4pPr marL="1927454" algn="l" defTabSz="1284969" rtl="0" eaLnBrk="1" latinLnBrk="0" hangingPunct="1">
      <a:defRPr sz="2530" kern="1200">
        <a:solidFill>
          <a:schemeClr val="tx1"/>
        </a:solidFill>
        <a:latin typeface="+mn-lt"/>
        <a:ea typeface="+mn-ea"/>
        <a:cs typeface="+mn-cs"/>
      </a:defRPr>
    </a:lvl4pPr>
    <a:lvl5pPr marL="2569939" algn="l" defTabSz="1284969" rtl="0" eaLnBrk="1" latinLnBrk="0" hangingPunct="1">
      <a:defRPr sz="2530" kern="1200">
        <a:solidFill>
          <a:schemeClr val="tx1"/>
        </a:solidFill>
        <a:latin typeface="+mn-lt"/>
        <a:ea typeface="+mn-ea"/>
        <a:cs typeface="+mn-cs"/>
      </a:defRPr>
    </a:lvl5pPr>
    <a:lvl6pPr marL="3212424" algn="l" defTabSz="1284969" rtl="0" eaLnBrk="1" latinLnBrk="0" hangingPunct="1">
      <a:defRPr sz="2530" kern="1200">
        <a:solidFill>
          <a:schemeClr val="tx1"/>
        </a:solidFill>
        <a:latin typeface="+mn-lt"/>
        <a:ea typeface="+mn-ea"/>
        <a:cs typeface="+mn-cs"/>
      </a:defRPr>
    </a:lvl6pPr>
    <a:lvl7pPr marL="3854908" algn="l" defTabSz="1284969" rtl="0" eaLnBrk="1" latinLnBrk="0" hangingPunct="1">
      <a:defRPr sz="2530" kern="1200">
        <a:solidFill>
          <a:schemeClr val="tx1"/>
        </a:solidFill>
        <a:latin typeface="+mn-lt"/>
        <a:ea typeface="+mn-ea"/>
        <a:cs typeface="+mn-cs"/>
      </a:defRPr>
    </a:lvl7pPr>
    <a:lvl8pPr marL="4497393" algn="l" defTabSz="1284969" rtl="0" eaLnBrk="1" latinLnBrk="0" hangingPunct="1">
      <a:defRPr sz="2530" kern="1200">
        <a:solidFill>
          <a:schemeClr val="tx1"/>
        </a:solidFill>
        <a:latin typeface="+mn-lt"/>
        <a:ea typeface="+mn-ea"/>
        <a:cs typeface="+mn-cs"/>
      </a:defRPr>
    </a:lvl8pPr>
    <a:lvl9pPr marL="5139878" algn="l" defTabSz="1284969" rtl="0" eaLnBrk="1" latinLnBrk="0" hangingPunct="1">
      <a:defRPr sz="253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3BA0D3"/>
    <a:srgbClr val="6A6A6B"/>
    <a:srgbClr val="202024"/>
    <a:srgbClr val="F4C900"/>
    <a:srgbClr val="608738"/>
    <a:srgbClr val="044D48"/>
    <a:srgbClr val="785596"/>
    <a:srgbClr val="8B1233"/>
    <a:srgbClr val="0053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F5D10-7D72-5A2D-EC7E-341833460840}" v="24" dt="2023-03-27T10:17:37.426"/>
    <p1510:client id="{5AC695DB-3178-4351-BA1D-AE2CF42481D1}" v="24" dt="2023-03-27T11:59:59.604"/>
    <p1510:client id="{8CFF6B6F-E2A1-4D64-9862-59C8686DBE0C}" v="13" vWet="14" dt="2023-03-27T14:25:16.606"/>
    <p1510:client id="{910E75DF-1DDC-4861-9281-A4D5CE841C00}" v="14" dt="2023-03-27T08:16:00.399"/>
    <p1510:client id="{DE32DE25-FFB4-4D77-B5A5-C7C1D5FA0B0A}" v="69" dt="2023-03-27T14:38:30.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Hansen" userId="c2007621-02b9-42c7-8651-3e0aa3944378" providerId="ADAL" clId="{DE32DE25-FFB4-4D77-B5A5-C7C1D5FA0B0A}"/>
    <pc:docChg chg="undo redo custSel modSld modNotesMaster">
      <pc:chgData name="Thomas Hansen" userId="c2007621-02b9-42c7-8651-3e0aa3944378" providerId="ADAL" clId="{DE32DE25-FFB4-4D77-B5A5-C7C1D5FA0B0A}" dt="2023-03-27T14:38:30.874" v="128" actId="1037"/>
      <pc:docMkLst>
        <pc:docMk/>
      </pc:docMkLst>
      <pc:sldChg chg="addSp delSp modSp mod">
        <pc:chgData name="Thomas Hansen" userId="c2007621-02b9-42c7-8651-3e0aa3944378" providerId="ADAL" clId="{DE32DE25-FFB4-4D77-B5A5-C7C1D5FA0B0A}" dt="2023-03-27T14:38:30.874" v="128" actId="1037"/>
        <pc:sldMkLst>
          <pc:docMk/>
          <pc:sldMk cId="1302670195" sldId="308"/>
        </pc:sldMkLst>
        <pc:spChg chg="mod">
          <ac:chgData name="Thomas Hansen" userId="c2007621-02b9-42c7-8651-3e0aa3944378" providerId="ADAL" clId="{DE32DE25-FFB4-4D77-B5A5-C7C1D5FA0B0A}" dt="2023-03-27T13:27:18.941" v="10" actId="14100"/>
          <ac:spMkLst>
            <pc:docMk/>
            <pc:sldMk cId="1302670195" sldId="308"/>
            <ac:spMk id="2" creationId="{BF8EC088-F527-7927-CF0E-FCA8D3A1EC34}"/>
          </ac:spMkLst>
        </pc:spChg>
        <pc:spChg chg="mod">
          <ac:chgData name="Thomas Hansen" userId="c2007621-02b9-42c7-8651-3e0aa3944378" providerId="ADAL" clId="{DE32DE25-FFB4-4D77-B5A5-C7C1D5FA0B0A}" dt="2023-03-27T13:26:57.508" v="6" actId="14100"/>
          <ac:spMkLst>
            <pc:docMk/>
            <pc:sldMk cId="1302670195" sldId="308"/>
            <ac:spMk id="3" creationId="{155B09D3-4774-A7FA-9579-6458025581A6}"/>
          </ac:spMkLst>
        </pc:spChg>
        <pc:spChg chg="del mod">
          <ac:chgData name="Thomas Hansen" userId="c2007621-02b9-42c7-8651-3e0aa3944378" providerId="ADAL" clId="{DE32DE25-FFB4-4D77-B5A5-C7C1D5FA0B0A}" dt="2023-03-27T13:27:10.803" v="9" actId="478"/>
          <ac:spMkLst>
            <pc:docMk/>
            <pc:sldMk cId="1302670195" sldId="308"/>
            <ac:spMk id="4" creationId="{30ADF911-826D-42EE-AAEC-8AB140751845}"/>
          </ac:spMkLst>
        </pc:spChg>
        <pc:spChg chg="mod">
          <ac:chgData name="Thomas Hansen" userId="c2007621-02b9-42c7-8651-3e0aa3944378" providerId="ADAL" clId="{DE32DE25-FFB4-4D77-B5A5-C7C1D5FA0B0A}" dt="2023-03-27T14:03:28.757" v="94" actId="1076"/>
          <ac:spMkLst>
            <pc:docMk/>
            <pc:sldMk cId="1302670195" sldId="308"/>
            <ac:spMk id="8" creationId="{E5EAB91D-C6EB-C3E9-9AEA-E95B2AF95444}"/>
          </ac:spMkLst>
        </pc:spChg>
        <pc:spChg chg="mod">
          <ac:chgData name="Thomas Hansen" userId="c2007621-02b9-42c7-8651-3e0aa3944378" providerId="ADAL" clId="{DE32DE25-FFB4-4D77-B5A5-C7C1D5FA0B0A}" dt="2023-03-27T14:38:30.874" v="128" actId="1037"/>
          <ac:spMkLst>
            <pc:docMk/>
            <pc:sldMk cId="1302670195" sldId="308"/>
            <ac:spMk id="9" creationId="{FDAC95FB-E481-695F-2821-355F6D623DF9}"/>
          </ac:spMkLst>
        </pc:spChg>
        <pc:spChg chg="mod">
          <ac:chgData name="Thomas Hansen" userId="c2007621-02b9-42c7-8651-3e0aa3944378" providerId="ADAL" clId="{DE32DE25-FFB4-4D77-B5A5-C7C1D5FA0B0A}" dt="2023-03-27T14:38:30.874" v="128" actId="1037"/>
          <ac:spMkLst>
            <pc:docMk/>
            <pc:sldMk cId="1302670195" sldId="308"/>
            <ac:spMk id="10" creationId="{EEECA59C-50FD-5EB0-B8E7-639977101037}"/>
          </ac:spMkLst>
        </pc:spChg>
        <pc:spChg chg="mod">
          <ac:chgData name="Thomas Hansen" userId="c2007621-02b9-42c7-8651-3e0aa3944378" providerId="ADAL" clId="{DE32DE25-FFB4-4D77-B5A5-C7C1D5FA0B0A}" dt="2023-03-27T14:37:39.170" v="106" actId="20577"/>
          <ac:spMkLst>
            <pc:docMk/>
            <pc:sldMk cId="1302670195" sldId="308"/>
            <ac:spMk id="11" creationId="{958DD9F7-0B20-446D-B993-59157E0AC10D}"/>
          </ac:spMkLst>
        </pc:spChg>
        <pc:spChg chg="mod">
          <ac:chgData name="Thomas Hansen" userId="c2007621-02b9-42c7-8651-3e0aa3944378" providerId="ADAL" clId="{DE32DE25-FFB4-4D77-B5A5-C7C1D5FA0B0A}" dt="2023-03-27T13:54:41.657" v="86" actId="1076"/>
          <ac:spMkLst>
            <pc:docMk/>
            <pc:sldMk cId="1302670195" sldId="308"/>
            <ac:spMk id="13" creationId="{803CF100-BD4E-397E-4157-50D050D2FFD5}"/>
          </ac:spMkLst>
        </pc:spChg>
        <pc:spChg chg="mod">
          <ac:chgData name="Thomas Hansen" userId="c2007621-02b9-42c7-8651-3e0aa3944378" providerId="ADAL" clId="{DE32DE25-FFB4-4D77-B5A5-C7C1D5FA0B0A}" dt="2023-03-27T13:48:09.569" v="82" actId="1076"/>
          <ac:spMkLst>
            <pc:docMk/>
            <pc:sldMk cId="1302670195" sldId="308"/>
            <ac:spMk id="34" creationId="{A04524E8-1427-8686-14DD-EF631485C226}"/>
          </ac:spMkLst>
        </pc:spChg>
        <pc:picChg chg="mod">
          <ac:chgData name="Thomas Hansen" userId="c2007621-02b9-42c7-8651-3e0aa3944378" providerId="ADAL" clId="{DE32DE25-FFB4-4D77-B5A5-C7C1D5FA0B0A}" dt="2023-03-27T14:26:05.699" v="96" actId="962"/>
          <ac:picMkLst>
            <pc:docMk/>
            <pc:sldMk cId="1302670195" sldId="308"/>
            <ac:picMk id="4" creationId="{8386A3A2-74D6-C26C-0856-FAD9D5E3B7EC}"/>
          </ac:picMkLst>
        </pc:picChg>
        <pc:picChg chg="add del mod">
          <ac:chgData name="Thomas Hansen" userId="c2007621-02b9-42c7-8651-3e0aa3944378" providerId="ADAL" clId="{DE32DE25-FFB4-4D77-B5A5-C7C1D5FA0B0A}" dt="2023-03-27T14:35:28.190" v="99" actId="2085"/>
          <ac:picMkLst>
            <pc:docMk/>
            <pc:sldMk cId="1302670195" sldId="308"/>
            <ac:picMk id="14" creationId="{604FB633-AE08-82D7-2893-86B0E8CB92ED}"/>
          </ac:picMkLst>
        </pc:picChg>
        <pc:picChg chg="mod">
          <ac:chgData name="Thomas Hansen" userId="c2007621-02b9-42c7-8651-3e0aa3944378" providerId="ADAL" clId="{DE32DE25-FFB4-4D77-B5A5-C7C1D5FA0B0A}" dt="2023-03-27T13:48:00.954" v="81" actId="1076"/>
          <ac:picMkLst>
            <pc:docMk/>
            <pc:sldMk cId="1302670195" sldId="308"/>
            <ac:picMk id="16" creationId="{7BA419D2-173B-04E2-ABC7-445C00822606}"/>
          </ac:picMkLst>
        </pc:picChg>
        <pc:picChg chg="mod">
          <ac:chgData name="Thomas Hansen" userId="c2007621-02b9-42c7-8651-3e0aa3944378" providerId="ADAL" clId="{DE32DE25-FFB4-4D77-B5A5-C7C1D5FA0B0A}" dt="2023-03-27T13:27:41.314" v="15" actId="1076"/>
          <ac:picMkLst>
            <pc:docMk/>
            <pc:sldMk cId="1302670195" sldId="308"/>
            <ac:picMk id="18" creationId="{EBF97E97-42BB-ED6C-5E53-2865EB6ABB13}"/>
          </ac:picMkLst>
        </pc:picChg>
      </pc:sldChg>
    </pc:docChg>
  </pc:docChgLst>
  <pc:docChgLst>
    <pc:chgData name="Thomas Hansen" userId="S::teh6@st-andrews.ac.uk::c2007621-02b9-42c7-8651-3e0aa3944378" providerId="AD" clId="Web-{C539DDA5-F19D-31D7-8B11-5E4F7B4B70DB}"/>
    <pc:docChg chg="delSld modSld">
      <pc:chgData name="Thomas Hansen" userId="S::teh6@st-andrews.ac.uk::c2007621-02b9-42c7-8651-3e0aa3944378" providerId="AD" clId="Web-{C539DDA5-F19D-31D7-8B11-5E4F7B4B70DB}" dt="2023-03-21T10:38:25.522" v="591" actId="20577"/>
      <pc:docMkLst>
        <pc:docMk/>
      </pc:docMkLst>
      <pc:sldChg chg="del">
        <pc:chgData name="Thomas Hansen" userId="S::teh6@st-andrews.ac.uk::c2007621-02b9-42c7-8651-3e0aa3944378" providerId="AD" clId="Web-{C539DDA5-F19D-31D7-8B11-5E4F7B4B70DB}" dt="2023-03-21T10:30:41.588" v="573"/>
        <pc:sldMkLst>
          <pc:docMk/>
          <pc:sldMk cId="672278747" sldId="307"/>
        </pc:sldMkLst>
      </pc:sldChg>
      <pc:sldChg chg="addSp delSp modSp">
        <pc:chgData name="Thomas Hansen" userId="S::teh6@st-andrews.ac.uk::c2007621-02b9-42c7-8651-3e0aa3944378" providerId="AD" clId="Web-{C539DDA5-F19D-31D7-8B11-5E4F7B4B70DB}" dt="2023-03-21T10:38:25.522" v="591" actId="20577"/>
        <pc:sldMkLst>
          <pc:docMk/>
          <pc:sldMk cId="1302670195" sldId="308"/>
        </pc:sldMkLst>
        <pc:spChg chg="mod">
          <ac:chgData name="Thomas Hansen" userId="S::teh6@st-andrews.ac.uk::c2007621-02b9-42c7-8651-3e0aa3944378" providerId="AD" clId="Web-{C539DDA5-F19D-31D7-8B11-5E4F7B4B70DB}" dt="2023-03-21T10:16:50.052" v="471" actId="1076"/>
          <ac:spMkLst>
            <pc:docMk/>
            <pc:sldMk cId="1302670195" sldId="308"/>
            <ac:spMk id="6" creationId="{4AB45C5B-5913-BA82-1D69-747D7D8D57C2}"/>
          </ac:spMkLst>
        </pc:spChg>
        <pc:spChg chg="mod">
          <ac:chgData name="Thomas Hansen" userId="S::teh6@st-andrews.ac.uk::c2007621-02b9-42c7-8651-3e0aa3944378" providerId="AD" clId="Web-{C539DDA5-F19D-31D7-8B11-5E4F7B4B70DB}" dt="2023-03-21T10:16:22.504" v="468" actId="20577"/>
          <ac:spMkLst>
            <pc:docMk/>
            <pc:sldMk cId="1302670195" sldId="308"/>
            <ac:spMk id="7" creationId="{6CF630CA-FCF5-EB3C-D87C-D743A9E98246}"/>
          </ac:spMkLst>
        </pc:spChg>
        <pc:spChg chg="mod">
          <ac:chgData name="Thomas Hansen" userId="S::teh6@st-andrews.ac.uk::c2007621-02b9-42c7-8651-3e0aa3944378" providerId="AD" clId="Web-{C539DDA5-F19D-31D7-8B11-5E4F7B4B70DB}" dt="2023-03-21T10:38:25.522" v="591" actId="20577"/>
          <ac:spMkLst>
            <pc:docMk/>
            <pc:sldMk cId="1302670195" sldId="308"/>
            <ac:spMk id="8" creationId="{E5EAB91D-C6EB-C3E9-9AEA-E95B2AF95444}"/>
          </ac:spMkLst>
        </pc:spChg>
        <pc:spChg chg="mod ord">
          <ac:chgData name="Thomas Hansen" userId="S::teh6@st-andrews.ac.uk::c2007621-02b9-42c7-8651-3e0aa3944378" providerId="AD" clId="Web-{C539DDA5-F19D-31D7-8B11-5E4F7B4B70DB}" dt="2023-03-21T09:37:14.454" v="26" actId="20577"/>
          <ac:spMkLst>
            <pc:docMk/>
            <pc:sldMk cId="1302670195" sldId="308"/>
            <ac:spMk id="12" creationId="{1E558B25-81D8-19AE-401D-F53AD7915B68}"/>
          </ac:spMkLst>
        </pc:spChg>
        <pc:spChg chg="mod">
          <ac:chgData name="Thomas Hansen" userId="S::teh6@st-andrews.ac.uk::c2007621-02b9-42c7-8651-3e0aa3944378" providerId="AD" clId="Web-{C539DDA5-F19D-31D7-8B11-5E4F7B4B70DB}" dt="2023-03-21T10:17:04.490" v="472" actId="1076"/>
          <ac:spMkLst>
            <pc:docMk/>
            <pc:sldMk cId="1302670195" sldId="308"/>
            <ac:spMk id="13" creationId="{803CF100-BD4E-397E-4157-50D050D2FFD5}"/>
          </ac:spMkLst>
        </pc:spChg>
        <pc:spChg chg="del">
          <ac:chgData name="Thomas Hansen" userId="S::teh6@st-andrews.ac.uk::c2007621-02b9-42c7-8651-3e0aa3944378" providerId="AD" clId="Web-{C539DDA5-F19D-31D7-8B11-5E4F7B4B70DB}" dt="2023-03-21T09:32:47.275" v="8"/>
          <ac:spMkLst>
            <pc:docMk/>
            <pc:sldMk cId="1302670195" sldId="308"/>
            <ac:spMk id="21" creationId="{56314DE3-B0F9-BE66-8954-C52895A49A24}"/>
          </ac:spMkLst>
        </pc:spChg>
        <pc:spChg chg="del">
          <ac:chgData name="Thomas Hansen" userId="S::teh6@st-andrews.ac.uk::c2007621-02b9-42c7-8651-3e0aa3944378" providerId="AD" clId="Web-{C539DDA5-F19D-31D7-8B11-5E4F7B4B70DB}" dt="2023-03-21T09:32:42.338" v="6"/>
          <ac:spMkLst>
            <pc:docMk/>
            <pc:sldMk cId="1302670195" sldId="308"/>
            <ac:spMk id="22" creationId="{3166FA03-966F-D3D2-A5FF-54DDE1396026}"/>
          </ac:spMkLst>
        </pc:spChg>
        <pc:spChg chg="del">
          <ac:chgData name="Thomas Hansen" userId="S::teh6@st-andrews.ac.uk::c2007621-02b9-42c7-8651-3e0aa3944378" providerId="AD" clId="Web-{C539DDA5-F19D-31D7-8B11-5E4F7B4B70DB}" dt="2023-03-21T09:32:34.228" v="5"/>
          <ac:spMkLst>
            <pc:docMk/>
            <pc:sldMk cId="1302670195" sldId="308"/>
            <ac:spMk id="23" creationId="{B7DBB7FA-0600-BD91-BF7D-A074B0B37A76}"/>
          </ac:spMkLst>
        </pc:spChg>
        <pc:spChg chg="del">
          <ac:chgData name="Thomas Hansen" userId="S::teh6@st-andrews.ac.uk::c2007621-02b9-42c7-8651-3e0aa3944378" providerId="AD" clId="Web-{C539DDA5-F19D-31D7-8B11-5E4F7B4B70DB}" dt="2023-03-21T09:32:44.463" v="7"/>
          <ac:spMkLst>
            <pc:docMk/>
            <pc:sldMk cId="1302670195" sldId="308"/>
            <ac:spMk id="24" creationId="{CBEF3A4F-A1B8-4A22-ADEC-F4711347678C}"/>
          </ac:spMkLst>
        </pc:spChg>
        <pc:spChg chg="del">
          <ac:chgData name="Thomas Hansen" userId="S::teh6@st-andrews.ac.uk::c2007621-02b9-42c7-8651-3e0aa3944378" providerId="AD" clId="Web-{C539DDA5-F19D-31D7-8B11-5E4F7B4B70DB}" dt="2023-03-21T09:32:30.306" v="0"/>
          <ac:spMkLst>
            <pc:docMk/>
            <pc:sldMk cId="1302670195" sldId="308"/>
            <ac:spMk id="25" creationId="{1C9F53CA-1737-58AC-CBFF-668B23F14A1F}"/>
          </ac:spMkLst>
        </pc:spChg>
        <pc:spChg chg="mod">
          <ac:chgData name="Thomas Hansen" userId="S::teh6@st-andrews.ac.uk::c2007621-02b9-42c7-8651-3e0aa3944378" providerId="AD" clId="Web-{C539DDA5-F19D-31D7-8B11-5E4F7B4B70DB}" dt="2023-03-21T10:37:26.473" v="577" actId="20577"/>
          <ac:spMkLst>
            <pc:docMk/>
            <pc:sldMk cId="1302670195" sldId="308"/>
            <ac:spMk id="34" creationId="{A04524E8-1427-8686-14DD-EF631485C226}"/>
          </ac:spMkLst>
        </pc:spChg>
        <pc:spChg chg="add mod">
          <ac:chgData name="Thomas Hansen" userId="S::teh6@st-andrews.ac.uk::c2007621-02b9-42c7-8651-3e0aa3944378" providerId="AD" clId="Web-{C539DDA5-F19D-31D7-8B11-5E4F7B4B70DB}" dt="2023-03-21T10:38:10.568" v="590" actId="20577"/>
          <ac:spMkLst>
            <pc:docMk/>
            <pc:sldMk cId="1302670195" sldId="308"/>
            <ac:spMk id="35" creationId="{CA2330E6-5A22-A45F-A396-8E78A1D8114F}"/>
          </ac:spMkLst>
        </pc:spChg>
        <pc:grpChg chg="mod modVis">
          <ac:chgData name="Thomas Hansen" userId="S::teh6@st-andrews.ac.uk::c2007621-02b9-42c7-8651-3e0aa3944378" providerId="AD" clId="Web-{C539DDA5-F19D-31D7-8B11-5E4F7B4B70DB}" dt="2023-03-21T09:36:02.109" v="11"/>
          <ac:grpSpMkLst>
            <pc:docMk/>
            <pc:sldMk cId="1302670195" sldId="308"/>
            <ac:grpSpMk id="16" creationId="{68B55C64-E48B-1D34-2A97-A49EBE582674}"/>
          </ac:grpSpMkLst>
        </pc:grpChg>
        <pc:grpChg chg="del mod modVis">
          <ac:chgData name="Thomas Hansen" userId="S::teh6@st-andrews.ac.uk::c2007621-02b9-42c7-8651-3e0aa3944378" providerId="AD" clId="Web-{C539DDA5-F19D-31D7-8B11-5E4F7B4B70DB}" dt="2023-03-21T09:36:10.077" v="14"/>
          <ac:grpSpMkLst>
            <pc:docMk/>
            <pc:sldMk cId="1302670195" sldId="308"/>
            <ac:grpSpMk id="32" creationId="{7ABB625A-9F8D-88FC-15D5-0AAFE3740A00}"/>
          </ac:grpSpMkLst>
        </pc:grpChg>
        <pc:picChg chg="mod">
          <ac:chgData name="Thomas Hansen" userId="S::teh6@st-andrews.ac.uk::c2007621-02b9-42c7-8651-3e0aa3944378" providerId="AD" clId="Web-{C539DDA5-F19D-31D7-8B11-5E4F7B4B70DB}" dt="2023-03-21T10:30:26.932" v="572"/>
          <ac:picMkLst>
            <pc:docMk/>
            <pc:sldMk cId="1302670195" sldId="308"/>
            <ac:picMk id="14" creationId="{604FB633-AE08-82D7-2893-86B0E8CB92ED}"/>
          </ac:picMkLst>
        </pc:picChg>
        <pc:cxnChg chg="del mod">
          <ac:chgData name="Thomas Hansen" userId="S::teh6@st-andrews.ac.uk::c2007621-02b9-42c7-8651-3e0aa3944378" providerId="AD" clId="Web-{C539DDA5-F19D-31D7-8B11-5E4F7B4B70DB}" dt="2023-03-21T09:32:34.228" v="4"/>
          <ac:cxnSpMkLst>
            <pc:docMk/>
            <pc:sldMk cId="1302670195" sldId="308"/>
            <ac:cxnSpMk id="27" creationId="{6EC9E2AE-9CE4-C189-22F0-149E7B12F965}"/>
          </ac:cxnSpMkLst>
        </pc:cxnChg>
        <pc:cxnChg chg="del mod">
          <ac:chgData name="Thomas Hansen" userId="S::teh6@st-andrews.ac.uk::c2007621-02b9-42c7-8651-3e0aa3944378" providerId="AD" clId="Web-{C539DDA5-F19D-31D7-8B11-5E4F7B4B70DB}" dt="2023-03-21T09:32:34.228" v="3"/>
          <ac:cxnSpMkLst>
            <pc:docMk/>
            <pc:sldMk cId="1302670195" sldId="308"/>
            <ac:cxnSpMk id="28" creationId="{D2E6D53C-4B1F-F6F9-DCD6-FE94A2989306}"/>
          </ac:cxnSpMkLst>
        </pc:cxnChg>
        <pc:cxnChg chg="del mod">
          <ac:chgData name="Thomas Hansen" userId="S::teh6@st-andrews.ac.uk::c2007621-02b9-42c7-8651-3e0aa3944378" providerId="AD" clId="Web-{C539DDA5-F19D-31D7-8B11-5E4F7B4B70DB}" dt="2023-03-21T09:32:34.228" v="2"/>
          <ac:cxnSpMkLst>
            <pc:docMk/>
            <pc:sldMk cId="1302670195" sldId="308"/>
            <ac:cxnSpMk id="29" creationId="{2E029C1F-A936-417C-2BAC-BDBCD4E077C8}"/>
          </ac:cxnSpMkLst>
        </pc:cxnChg>
        <pc:cxnChg chg="del mod">
          <ac:chgData name="Thomas Hansen" userId="S::teh6@st-andrews.ac.uk::c2007621-02b9-42c7-8651-3e0aa3944378" providerId="AD" clId="Web-{C539DDA5-F19D-31D7-8B11-5E4F7B4B70DB}" dt="2023-03-21T09:32:34.228" v="1"/>
          <ac:cxnSpMkLst>
            <pc:docMk/>
            <pc:sldMk cId="1302670195" sldId="308"/>
            <ac:cxnSpMk id="30" creationId="{45EB2E55-3E5D-1ADA-F6E7-AF70B53E0D2E}"/>
          </ac:cxnSpMkLst>
        </pc:cxnChg>
      </pc:sldChg>
      <pc:sldChg chg="del">
        <pc:chgData name="Thomas Hansen" userId="S::teh6@st-andrews.ac.uk::c2007621-02b9-42c7-8651-3e0aa3944378" providerId="AD" clId="Web-{C539DDA5-F19D-31D7-8B11-5E4F7B4B70DB}" dt="2023-03-21T10:30:45.979" v="574"/>
        <pc:sldMkLst>
          <pc:docMk/>
          <pc:sldMk cId="2543960705" sldId="309"/>
        </pc:sldMkLst>
      </pc:sldChg>
    </pc:docChg>
  </pc:docChgLst>
  <pc:docChgLst>
    <pc:chgData name="Thomas Hansen" userId="S::teh6@st-andrews.ac.uk::c2007621-02b9-42c7-8651-3e0aa3944378" providerId="AD" clId="Web-{8CFF6B6F-E2A1-4D64-9862-59C8686DBE0C}"/>
    <pc:docChg chg="modSld">
      <pc:chgData name="Thomas Hansen" userId="S::teh6@st-andrews.ac.uk::c2007621-02b9-42c7-8651-3e0aa3944378" providerId="AD" clId="Web-{8CFF6B6F-E2A1-4D64-9862-59C8686DBE0C}" dt="2023-03-27T14:25:15.856" v="12"/>
      <pc:docMkLst>
        <pc:docMk/>
      </pc:docMkLst>
      <pc:sldChg chg="addSp delSp modSp">
        <pc:chgData name="Thomas Hansen" userId="S::teh6@st-andrews.ac.uk::c2007621-02b9-42c7-8651-3e0aa3944378" providerId="AD" clId="Web-{8CFF6B6F-E2A1-4D64-9862-59C8686DBE0C}" dt="2023-03-27T14:25:15.856" v="12"/>
        <pc:sldMkLst>
          <pc:docMk/>
          <pc:sldMk cId="1302670195" sldId="308"/>
        </pc:sldMkLst>
        <pc:picChg chg="add mod">
          <ac:chgData name="Thomas Hansen" userId="S::teh6@st-andrews.ac.uk::c2007621-02b9-42c7-8651-3e0aa3944378" providerId="AD" clId="Web-{8CFF6B6F-E2A1-4D64-9862-59C8686DBE0C}" dt="2023-03-27T14:25:15.856" v="12"/>
          <ac:picMkLst>
            <pc:docMk/>
            <pc:sldMk cId="1302670195" sldId="308"/>
            <ac:picMk id="4" creationId="{8386A3A2-74D6-C26C-0856-FAD9D5E3B7EC}"/>
          </ac:picMkLst>
        </pc:picChg>
        <pc:picChg chg="del">
          <ac:chgData name="Thomas Hansen" userId="S::teh6@st-andrews.ac.uk::c2007621-02b9-42c7-8651-3e0aa3944378" providerId="AD" clId="Web-{8CFF6B6F-E2A1-4D64-9862-59C8686DBE0C}" dt="2023-03-27T13:37:14.969" v="0"/>
          <ac:picMkLst>
            <pc:docMk/>
            <pc:sldMk cId="1302670195" sldId="308"/>
            <ac:picMk id="18" creationId="{EBF97E97-42BB-ED6C-5E53-2865EB6ABB13}"/>
          </ac:picMkLst>
        </pc:picChg>
      </pc:sldChg>
    </pc:docChg>
  </pc:docChgLst>
  <pc:docChgLst>
    <pc:chgData name="Thomas Hansen" userId="S::teh6@st-andrews.ac.uk::c2007621-02b9-42c7-8651-3e0aa3944378" providerId="AD" clId="Web-{5AC695DB-3178-4351-BA1D-AE2CF42481D1}"/>
    <pc:docChg chg="delSld modSld">
      <pc:chgData name="Thomas Hansen" userId="S::teh6@st-andrews.ac.uk::c2007621-02b9-42c7-8651-3e0aa3944378" providerId="AD" clId="Web-{5AC695DB-3178-4351-BA1D-AE2CF42481D1}" dt="2023-03-27T11:59:59.604" v="21"/>
      <pc:docMkLst>
        <pc:docMk/>
      </pc:docMkLst>
      <pc:sldChg chg="del">
        <pc:chgData name="Thomas Hansen" userId="S::teh6@st-andrews.ac.uk::c2007621-02b9-42c7-8651-3e0aa3944378" providerId="AD" clId="Web-{5AC695DB-3178-4351-BA1D-AE2CF42481D1}" dt="2023-03-27T11:59:59.604" v="21"/>
        <pc:sldMkLst>
          <pc:docMk/>
          <pc:sldMk cId="4049131663" sldId="256"/>
        </pc:sldMkLst>
      </pc:sldChg>
      <pc:sldChg chg="del">
        <pc:chgData name="Thomas Hansen" userId="S::teh6@st-andrews.ac.uk::c2007621-02b9-42c7-8651-3e0aa3944378" providerId="AD" clId="Web-{5AC695DB-3178-4351-BA1D-AE2CF42481D1}" dt="2023-03-27T11:59:59.604" v="20"/>
        <pc:sldMkLst>
          <pc:docMk/>
          <pc:sldMk cId="3338587597" sldId="306"/>
        </pc:sldMkLst>
      </pc:sldChg>
      <pc:sldChg chg="addSp delSp modSp">
        <pc:chgData name="Thomas Hansen" userId="S::teh6@st-andrews.ac.uk::c2007621-02b9-42c7-8651-3e0aa3944378" providerId="AD" clId="Web-{5AC695DB-3178-4351-BA1D-AE2CF42481D1}" dt="2023-03-27T11:59:37.385" v="19"/>
        <pc:sldMkLst>
          <pc:docMk/>
          <pc:sldMk cId="1302670195" sldId="308"/>
        </pc:sldMkLst>
        <pc:picChg chg="mod">
          <ac:chgData name="Thomas Hansen" userId="S::teh6@st-andrews.ac.uk::c2007621-02b9-42c7-8651-3e0aa3944378" providerId="AD" clId="Web-{5AC695DB-3178-4351-BA1D-AE2CF42481D1}" dt="2023-03-27T11:57:39.258" v="15"/>
          <ac:picMkLst>
            <pc:docMk/>
            <pc:sldMk cId="1302670195" sldId="308"/>
            <ac:picMk id="5" creationId="{43525FB9-F398-5E98-B837-A154815DAC83}"/>
          </ac:picMkLst>
        </pc:picChg>
        <pc:picChg chg="mod">
          <ac:chgData name="Thomas Hansen" userId="S::teh6@st-andrews.ac.uk::c2007621-02b9-42c7-8651-3e0aa3944378" providerId="AD" clId="Web-{5AC695DB-3178-4351-BA1D-AE2CF42481D1}" dt="2023-03-27T11:59:37.385" v="19"/>
          <ac:picMkLst>
            <pc:docMk/>
            <pc:sldMk cId="1302670195" sldId="308"/>
            <ac:picMk id="14" creationId="{604FB633-AE08-82D7-2893-86B0E8CB92ED}"/>
          </ac:picMkLst>
        </pc:picChg>
        <pc:picChg chg="add del mod">
          <ac:chgData name="Thomas Hansen" userId="S::teh6@st-andrews.ac.uk::c2007621-02b9-42c7-8651-3e0aa3944378" providerId="AD" clId="Web-{5AC695DB-3178-4351-BA1D-AE2CF42481D1}" dt="2023-03-27T11:49:19.452" v="6"/>
          <ac:picMkLst>
            <pc:docMk/>
            <pc:sldMk cId="1302670195" sldId="308"/>
            <ac:picMk id="15" creationId="{FC2EFE06-BC27-19BF-3D0D-691595D15F9F}"/>
          </ac:picMkLst>
        </pc:picChg>
        <pc:picChg chg="mod">
          <ac:chgData name="Thomas Hansen" userId="S::teh6@st-andrews.ac.uk::c2007621-02b9-42c7-8651-3e0aa3944378" providerId="AD" clId="Web-{5AC695DB-3178-4351-BA1D-AE2CF42481D1}" dt="2023-03-27T11:57:21.867" v="14"/>
          <ac:picMkLst>
            <pc:docMk/>
            <pc:sldMk cId="1302670195" sldId="308"/>
            <ac:picMk id="16" creationId="{7BA419D2-173B-04E2-ABC7-445C00822606}"/>
          </ac:picMkLst>
        </pc:picChg>
        <pc:picChg chg="mod">
          <ac:chgData name="Thomas Hansen" userId="S::teh6@st-andrews.ac.uk::c2007621-02b9-42c7-8651-3e0aa3944378" providerId="AD" clId="Web-{5AC695DB-3178-4351-BA1D-AE2CF42481D1}" dt="2023-03-27T11:59:08.119" v="18"/>
          <ac:picMkLst>
            <pc:docMk/>
            <pc:sldMk cId="1302670195" sldId="308"/>
            <ac:picMk id="17" creationId="{863546BF-2537-DFE0-A172-EA60E754C152}"/>
          </ac:picMkLst>
        </pc:picChg>
        <pc:picChg chg="add mod">
          <ac:chgData name="Thomas Hansen" userId="S::teh6@st-andrews.ac.uk::c2007621-02b9-42c7-8651-3e0aa3944378" providerId="AD" clId="Web-{5AC695DB-3178-4351-BA1D-AE2CF42481D1}" dt="2023-03-27T11:56:24.147" v="13"/>
          <ac:picMkLst>
            <pc:docMk/>
            <pc:sldMk cId="1302670195" sldId="308"/>
            <ac:picMk id="18" creationId="{EBF97E97-42BB-ED6C-5E53-2865EB6ABB13}"/>
          </ac:picMkLst>
        </pc:picChg>
        <pc:picChg chg="mod">
          <ac:chgData name="Thomas Hansen" userId="S::teh6@st-andrews.ac.uk::c2007621-02b9-42c7-8651-3e0aa3944378" providerId="AD" clId="Web-{5AC695DB-3178-4351-BA1D-AE2CF42481D1}" dt="2023-03-27T11:58:11.384" v="16"/>
          <ac:picMkLst>
            <pc:docMk/>
            <pc:sldMk cId="1302670195" sldId="308"/>
            <ac:picMk id="33" creationId="{0E44F7E4-12C0-5062-06D3-5E849BA35F2A}"/>
          </ac:picMkLst>
        </pc:picChg>
      </pc:sldChg>
    </pc:docChg>
  </pc:docChgLst>
  <pc:docChgLst>
    <pc:chgData name="Thomas Hansen" userId="S::teh6@st-andrews.ac.uk::c2007621-02b9-42c7-8651-3e0aa3944378" providerId="AD" clId="Web-{1943D741-3252-4A8A-BA77-55650B70E09C}"/>
    <pc:docChg chg="modSld">
      <pc:chgData name="Thomas Hansen" userId="S::teh6@st-andrews.ac.uk::c2007621-02b9-42c7-8651-3e0aa3944378" providerId="AD" clId="Web-{1943D741-3252-4A8A-BA77-55650B70E09C}" dt="2023-03-21T08:19:14.004" v="0"/>
      <pc:docMkLst>
        <pc:docMk/>
      </pc:docMkLst>
      <pc:sldChg chg="delSp">
        <pc:chgData name="Thomas Hansen" userId="S::teh6@st-andrews.ac.uk::c2007621-02b9-42c7-8651-3e0aa3944378" providerId="AD" clId="Web-{1943D741-3252-4A8A-BA77-55650B70E09C}" dt="2023-03-21T08:19:14.004" v="0"/>
        <pc:sldMkLst>
          <pc:docMk/>
          <pc:sldMk cId="3338587597" sldId="306"/>
        </pc:sldMkLst>
        <pc:grpChg chg="del">
          <ac:chgData name="Thomas Hansen" userId="S::teh6@st-andrews.ac.uk::c2007621-02b9-42c7-8651-3e0aa3944378" providerId="AD" clId="Web-{1943D741-3252-4A8A-BA77-55650B70E09C}" dt="2023-03-21T08:19:14.004" v="0"/>
          <ac:grpSpMkLst>
            <pc:docMk/>
            <pc:sldMk cId="3338587597" sldId="306"/>
            <ac:grpSpMk id="26" creationId="{2873AAEE-146B-1244-4839-CF2495283A8C}"/>
          </ac:grpSpMkLst>
        </pc:grpChg>
      </pc:sldChg>
    </pc:docChg>
  </pc:docChgLst>
  <pc:docChgLst>
    <pc:chgData name="Thomas Hansen" userId="S::teh6@st-andrews.ac.uk::c2007621-02b9-42c7-8651-3e0aa3944378" providerId="AD" clId="Web-{D72647DD-2A40-4F27-B522-7F4678DA93D5}"/>
    <pc:docChg chg="modSld">
      <pc:chgData name="Thomas Hansen" userId="S::teh6@st-andrews.ac.uk::c2007621-02b9-42c7-8651-3e0aa3944378" providerId="AD" clId="Web-{D72647DD-2A40-4F27-B522-7F4678DA93D5}" dt="2023-03-24T15:00:31.202" v="279" actId="1076"/>
      <pc:docMkLst>
        <pc:docMk/>
      </pc:docMkLst>
      <pc:sldChg chg="addSp delSp modSp">
        <pc:chgData name="Thomas Hansen" userId="S::teh6@st-andrews.ac.uk::c2007621-02b9-42c7-8651-3e0aa3944378" providerId="AD" clId="Web-{D72647DD-2A40-4F27-B522-7F4678DA93D5}" dt="2023-03-24T15:00:31.202" v="279" actId="1076"/>
        <pc:sldMkLst>
          <pc:docMk/>
          <pc:sldMk cId="1302670195" sldId="308"/>
        </pc:sldMkLst>
        <pc:spChg chg="mod">
          <ac:chgData name="Thomas Hansen" userId="S::teh6@st-andrews.ac.uk::c2007621-02b9-42c7-8651-3e0aa3944378" providerId="AD" clId="Web-{D72647DD-2A40-4F27-B522-7F4678DA93D5}" dt="2023-03-24T13:56:13.820" v="236" actId="20577"/>
          <ac:spMkLst>
            <pc:docMk/>
            <pc:sldMk cId="1302670195" sldId="308"/>
            <ac:spMk id="13" creationId="{803CF100-BD4E-397E-4157-50D050D2FFD5}"/>
          </ac:spMkLst>
        </pc:spChg>
        <pc:picChg chg="add mod modCrop">
          <ac:chgData name="Thomas Hansen" userId="S::teh6@st-andrews.ac.uk::c2007621-02b9-42c7-8651-3e0aa3944378" providerId="AD" clId="Web-{D72647DD-2A40-4F27-B522-7F4678DA93D5}" dt="2023-03-24T14:59:38.840" v="275" actId="1076"/>
          <ac:picMkLst>
            <pc:docMk/>
            <pc:sldMk cId="1302670195" sldId="308"/>
            <ac:picMk id="5" creationId="{43525FB9-F398-5E98-B837-A154815DAC83}"/>
          </ac:picMkLst>
        </pc:picChg>
        <pc:picChg chg="del mod">
          <ac:chgData name="Thomas Hansen" userId="S::teh6@st-andrews.ac.uk::c2007621-02b9-42c7-8651-3e0aa3944378" providerId="AD" clId="Web-{D72647DD-2A40-4F27-B522-7F4678DA93D5}" dt="2023-03-24T14:50:33.086" v="244"/>
          <ac:picMkLst>
            <pc:docMk/>
            <pc:sldMk cId="1302670195" sldId="308"/>
            <ac:picMk id="5" creationId="{5434F926-6326-F620-92FE-D4ABE9741442}"/>
          </ac:picMkLst>
        </pc:picChg>
        <pc:picChg chg="add mod">
          <ac:chgData name="Thomas Hansen" userId="S::teh6@st-andrews.ac.uk::c2007621-02b9-42c7-8651-3e0aa3944378" providerId="AD" clId="Web-{D72647DD-2A40-4F27-B522-7F4678DA93D5}" dt="2023-03-24T14:50:19.304" v="243" actId="1076"/>
          <ac:picMkLst>
            <pc:docMk/>
            <pc:sldMk cId="1302670195" sldId="308"/>
            <ac:picMk id="16" creationId="{7BA419D2-173B-04E2-ABC7-445C00822606}"/>
          </ac:picMkLst>
        </pc:picChg>
        <pc:picChg chg="add mod">
          <ac:chgData name="Thomas Hansen" userId="S::teh6@st-andrews.ac.uk::c2007621-02b9-42c7-8651-3e0aa3944378" providerId="AD" clId="Web-{D72647DD-2A40-4F27-B522-7F4678DA93D5}" dt="2023-03-24T15:00:05.967" v="276" actId="1076"/>
          <ac:picMkLst>
            <pc:docMk/>
            <pc:sldMk cId="1302670195" sldId="308"/>
            <ac:picMk id="17" creationId="{863546BF-2537-DFE0-A172-EA60E754C152}"/>
          </ac:picMkLst>
        </pc:picChg>
        <pc:picChg chg="add mod">
          <ac:chgData name="Thomas Hansen" userId="S::teh6@st-andrews.ac.uk::c2007621-02b9-42c7-8651-3e0aa3944378" providerId="AD" clId="Web-{D72647DD-2A40-4F27-B522-7F4678DA93D5}" dt="2023-03-24T15:00:31.202" v="279" actId="1076"/>
          <ac:picMkLst>
            <pc:docMk/>
            <pc:sldMk cId="1302670195" sldId="308"/>
            <ac:picMk id="18" creationId="{B744FDD4-596F-2E5B-97B6-BB36150A1027}"/>
          </ac:picMkLst>
        </pc:picChg>
        <pc:picChg chg="mod">
          <ac:chgData name="Thomas Hansen" userId="S::teh6@st-andrews.ac.uk::c2007621-02b9-42c7-8651-3e0aa3944378" providerId="AD" clId="Web-{D72647DD-2A40-4F27-B522-7F4678DA93D5}" dt="2023-03-24T14:58:12.695" v="269" actId="1076"/>
          <ac:picMkLst>
            <pc:docMk/>
            <pc:sldMk cId="1302670195" sldId="308"/>
            <ac:picMk id="33" creationId="{0E44F7E4-12C0-5062-06D3-5E849BA35F2A}"/>
          </ac:picMkLst>
        </pc:picChg>
      </pc:sldChg>
    </pc:docChg>
  </pc:docChgLst>
  <pc:docChgLst>
    <pc:chgData name="Thomas Hansen" userId="S::teh6@st-andrews.ac.uk::c2007621-02b9-42c7-8651-3e0aa3944378" providerId="AD" clId="Web-{3A9DDFC7-B262-4369-90EE-6EB96528BA59}"/>
    <pc:docChg chg="modSld">
      <pc:chgData name="Thomas Hansen" userId="S::teh6@st-andrews.ac.uk::c2007621-02b9-42c7-8651-3e0aa3944378" providerId="AD" clId="Web-{3A9DDFC7-B262-4369-90EE-6EB96528BA59}" dt="2023-03-21T16:46:59.728" v="8" actId="20577"/>
      <pc:docMkLst>
        <pc:docMk/>
      </pc:docMkLst>
      <pc:sldChg chg="modSp">
        <pc:chgData name="Thomas Hansen" userId="S::teh6@st-andrews.ac.uk::c2007621-02b9-42c7-8651-3e0aa3944378" providerId="AD" clId="Web-{3A9DDFC7-B262-4369-90EE-6EB96528BA59}" dt="2023-03-21T16:46:59.728" v="8" actId="20577"/>
        <pc:sldMkLst>
          <pc:docMk/>
          <pc:sldMk cId="1302670195" sldId="308"/>
        </pc:sldMkLst>
        <pc:spChg chg="mod">
          <ac:chgData name="Thomas Hansen" userId="S::teh6@st-andrews.ac.uk::c2007621-02b9-42c7-8651-3e0aa3944378" providerId="AD" clId="Web-{3A9DDFC7-B262-4369-90EE-6EB96528BA59}" dt="2023-03-21T15:20:12.952" v="4" actId="20577"/>
          <ac:spMkLst>
            <pc:docMk/>
            <pc:sldMk cId="1302670195" sldId="308"/>
            <ac:spMk id="12" creationId="{1E558B25-81D8-19AE-401D-F53AD7915B68}"/>
          </ac:spMkLst>
        </pc:spChg>
        <pc:spChg chg="mod">
          <ac:chgData name="Thomas Hansen" userId="S::teh6@st-andrews.ac.uk::c2007621-02b9-42c7-8651-3e0aa3944378" providerId="AD" clId="Web-{3A9DDFC7-B262-4369-90EE-6EB96528BA59}" dt="2023-03-21T16:46:59.728" v="8" actId="20577"/>
          <ac:spMkLst>
            <pc:docMk/>
            <pc:sldMk cId="1302670195" sldId="308"/>
            <ac:spMk id="13" creationId="{803CF100-BD4E-397E-4157-50D050D2FFD5}"/>
          </ac:spMkLst>
        </pc:spChg>
        <pc:spChg chg="mod">
          <ac:chgData name="Thomas Hansen" userId="S::teh6@st-andrews.ac.uk::c2007621-02b9-42c7-8651-3e0aa3944378" providerId="AD" clId="Web-{3A9DDFC7-B262-4369-90EE-6EB96528BA59}" dt="2023-03-21T15:19:42.092" v="1" actId="1076"/>
          <ac:spMkLst>
            <pc:docMk/>
            <pc:sldMk cId="1302670195" sldId="308"/>
            <ac:spMk id="34" creationId="{A04524E8-1427-8686-14DD-EF631485C226}"/>
          </ac:spMkLst>
        </pc:spChg>
        <pc:picChg chg="mod">
          <ac:chgData name="Thomas Hansen" userId="S::teh6@st-andrews.ac.uk::c2007621-02b9-42c7-8651-3e0aa3944378" providerId="AD" clId="Web-{3A9DDFC7-B262-4369-90EE-6EB96528BA59}" dt="2023-03-21T16:46:31.915" v="5" actId="1076"/>
          <ac:picMkLst>
            <pc:docMk/>
            <pc:sldMk cId="1302670195" sldId="308"/>
            <ac:picMk id="15" creationId="{A0490A95-288E-27AA-0313-EFB584826898}"/>
          </ac:picMkLst>
        </pc:picChg>
      </pc:sldChg>
    </pc:docChg>
  </pc:docChgLst>
  <pc:docChgLst>
    <pc:chgData name="Thomas Hansen" userId="S::teh6@st-andrews.ac.uk::c2007621-02b9-42c7-8651-3e0aa3944378" providerId="AD" clId="Web-{910E75DF-1DDC-4861-9281-A4D5CE841C00}"/>
    <pc:docChg chg="modSld">
      <pc:chgData name="Thomas Hansen" userId="S::teh6@st-andrews.ac.uk::c2007621-02b9-42c7-8651-3e0aa3944378" providerId="AD" clId="Web-{910E75DF-1DDC-4861-9281-A4D5CE841C00}" dt="2023-03-27T08:16:00.399" v="13" actId="1076"/>
      <pc:docMkLst>
        <pc:docMk/>
      </pc:docMkLst>
      <pc:sldChg chg="delSp modSp">
        <pc:chgData name="Thomas Hansen" userId="S::teh6@st-andrews.ac.uk::c2007621-02b9-42c7-8651-3e0aa3944378" providerId="AD" clId="Web-{910E75DF-1DDC-4861-9281-A4D5CE841C00}" dt="2023-03-27T08:16:00.399" v="13" actId="1076"/>
        <pc:sldMkLst>
          <pc:docMk/>
          <pc:sldMk cId="1302670195" sldId="308"/>
        </pc:sldMkLst>
        <pc:picChg chg="mod">
          <ac:chgData name="Thomas Hansen" userId="S::teh6@st-andrews.ac.uk::c2007621-02b9-42c7-8651-3e0aa3944378" providerId="AD" clId="Web-{910E75DF-1DDC-4861-9281-A4D5CE841C00}" dt="2023-03-27T08:15:39.399" v="10" actId="1076"/>
          <ac:picMkLst>
            <pc:docMk/>
            <pc:sldMk cId="1302670195" sldId="308"/>
            <ac:picMk id="5" creationId="{43525FB9-F398-5E98-B837-A154815DAC83}"/>
          </ac:picMkLst>
        </pc:picChg>
        <pc:picChg chg="mod">
          <ac:chgData name="Thomas Hansen" userId="S::teh6@st-andrews.ac.uk::c2007621-02b9-42c7-8651-3e0aa3944378" providerId="AD" clId="Web-{910E75DF-1DDC-4861-9281-A4D5CE841C00}" dt="2023-03-27T08:16:00.399" v="13" actId="1076"/>
          <ac:picMkLst>
            <pc:docMk/>
            <pc:sldMk cId="1302670195" sldId="308"/>
            <ac:picMk id="17" creationId="{863546BF-2537-DFE0-A172-EA60E754C152}"/>
          </ac:picMkLst>
        </pc:picChg>
        <pc:picChg chg="del">
          <ac:chgData name="Thomas Hansen" userId="S::teh6@st-andrews.ac.uk::c2007621-02b9-42c7-8651-3e0aa3944378" providerId="AD" clId="Web-{910E75DF-1DDC-4861-9281-A4D5CE841C00}" dt="2023-03-27T08:14:28.585" v="0"/>
          <ac:picMkLst>
            <pc:docMk/>
            <pc:sldMk cId="1302670195" sldId="308"/>
            <ac:picMk id="18" creationId="{B744FDD4-596F-2E5B-97B6-BB36150A1027}"/>
          </ac:picMkLst>
        </pc:picChg>
        <pc:picChg chg="mod">
          <ac:chgData name="Thomas Hansen" userId="S::teh6@st-andrews.ac.uk::c2007621-02b9-42c7-8651-3e0aa3944378" providerId="AD" clId="Web-{910E75DF-1DDC-4861-9281-A4D5CE841C00}" dt="2023-03-27T08:15:46.274" v="11" actId="1076"/>
          <ac:picMkLst>
            <pc:docMk/>
            <pc:sldMk cId="1302670195" sldId="308"/>
            <ac:picMk id="33" creationId="{0E44F7E4-12C0-5062-06D3-5E849BA35F2A}"/>
          </ac:picMkLst>
        </pc:picChg>
      </pc:sldChg>
    </pc:docChg>
  </pc:docChgLst>
  <pc:docChgLst>
    <pc:chgData name="Thomas Hansen" userId="S::teh6@st-andrews.ac.uk::c2007621-02b9-42c7-8651-3e0aa3944378" providerId="AD" clId="Web-{365F5D10-7D72-5A2D-EC7E-341833460840}"/>
    <pc:docChg chg="modSld">
      <pc:chgData name="Thomas Hansen" userId="S::teh6@st-andrews.ac.uk::c2007621-02b9-42c7-8651-3e0aa3944378" providerId="AD" clId="Web-{365F5D10-7D72-5A2D-EC7E-341833460840}" dt="2023-03-27T10:17:37.426" v="21"/>
      <pc:docMkLst>
        <pc:docMk/>
      </pc:docMkLst>
      <pc:sldChg chg="addSp delSp modSp">
        <pc:chgData name="Thomas Hansen" userId="S::teh6@st-andrews.ac.uk::c2007621-02b9-42c7-8651-3e0aa3944378" providerId="AD" clId="Web-{365F5D10-7D72-5A2D-EC7E-341833460840}" dt="2023-03-27T10:17:37.426" v="21"/>
        <pc:sldMkLst>
          <pc:docMk/>
          <pc:sldMk cId="1302670195" sldId="308"/>
        </pc:sldMkLst>
        <pc:picChg chg="del">
          <ac:chgData name="Thomas Hansen" userId="S::teh6@st-andrews.ac.uk::c2007621-02b9-42c7-8651-3e0aa3944378" providerId="AD" clId="Web-{365F5D10-7D72-5A2D-EC7E-341833460840}" dt="2023-03-27T10:14:28.539" v="0"/>
          <ac:picMkLst>
            <pc:docMk/>
            <pc:sldMk cId="1302670195" sldId="308"/>
            <ac:picMk id="15" creationId="{A0490A95-288E-27AA-0313-EFB584826898}"/>
          </ac:picMkLst>
        </pc:picChg>
        <pc:picChg chg="add del mod">
          <ac:chgData name="Thomas Hansen" userId="S::teh6@st-andrews.ac.uk::c2007621-02b9-42c7-8651-3e0aa3944378" providerId="AD" clId="Web-{365F5D10-7D72-5A2D-EC7E-341833460840}" dt="2023-03-27T10:15:08.295" v="6"/>
          <ac:picMkLst>
            <pc:docMk/>
            <pc:sldMk cId="1302670195" sldId="308"/>
            <ac:picMk id="18" creationId="{DBC2C70B-3B42-FAFE-D49E-122C580C926F}"/>
          </ac:picMkLst>
        </pc:picChg>
        <pc:picChg chg="add del mod">
          <ac:chgData name="Thomas Hansen" userId="S::teh6@st-andrews.ac.uk::c2007621-02b9-42c7-8651-3e0aa3944378" providerId="AD" clId="Web-{365F5D10-7D72-5A2D-EC7E-341833460840}" dt="2023-03-27T10:17:02.549" v="16"/>
          <ac:picMkLst>
            <pc:docMk/>
            <pc:sldMk cId="1302670195" sldId="308"/>
            <ac:picMk id="19" creationId="{79BF9B5C-829F-7C5D-3E3B-E8E2C68FD59F}"/>
          </ac:picMkLst>
        </pc:picChg>
        <pc:picChg chg="add del mod">
          <ac:chgData name="Thomas Hansen" userId="S::teh6@st-andrews.ac.uk::c2007621-02b9-42c7-8651-3e0aa3944378" providerId="AD" clId="Web-{365F5D10-7D72-5A2D-EC7E-341833460840}" dt="2023-03-27T10:17:37.426" v="21"/>
          <ac:picMkLst>
            <pc:docMk/>
            <pc:sldMk cId="1302670195" sldId="308"/>
            <ac:picMk id="20" creationId="{31D246A5-4342-1C4B-E234-49FE769389F4}"/>
          </ac:picMkLst>
        </pc:picChg>
      </pc:sldChg>
    </pc:docChg>
  </pc:docChgLst>
  <pc:docChgLst>
    <pc:chgData name="Thomas Hansen" userId="S::teh6@st-andrews.ac.uk::c2007621-02b9-42c7-8651-3e0aa3944378" providerId="AD" clId="Web-{9A7B9A70-D61F-5F2D-BF54-51FEAF722803}"/>
    <pc:docChg chg="modSld">
      <pc:chgData name="Thomas Hansen" userId="S::teh6@st-andrews.ac.uk::c2007621-02b9-42c7-8651-3e0aa3944378" providerId="AD" clId="Web-{9A7B9A70-D61F-5F2D-BF54-51FEAF722803}" dt="2023-03-21T09:32:12.432" v="951"/>
      <pc:docMkLst>
        <pc:docMk/>
      </pc:docMkLst>
      <pc:sldChg chg="modSp">
        <pc:chgData name="Thomas Hansen" userId="S::teh6@st-andrews.ac.uk::c2007621-02b9-42c7-8651-3e0aa3944378" providerId="AD" clId="Web-{9A7B9A70-D61F-5F2D-BF54-51FEAF722803}" dt="2023-03-21T09:07:42.963" v="70" actId="14100"/>
        <pc:sldMkLst>
          <pc:docMk/>
          <pc:sldMk cId="3338587597" sldId="306"/>
        </pc:sldMkLst>
        <pc:spChg chg="mod">
          <ac:chgData name="Thomas Hansen" userId="S::teh6@st-andrews.ac.uk::c2007621-02b9-42c7-8651-3e0aa3944378" providerId="AD" clId="Web-{9A7B9A70-D61F-5F2D-BF54-51FEAF722803}" dt="2023-03-21T09:07:19.103" v="68" actId="20577"/>
          <ac:spMkLst>
            <pc:docMk/>
            <pc:sldMk cId="3338587597" sldId="306"/>
            <ac:spMk id="20" creationId="{6BA4CF46-E210-4322-91D1-2A41779F64E4}"/>
          </ac:spMkLst>
        </pc:spChg>
        <pc:spChg chg="mod">
          <ac:chgData name="Thomas Hansen" userId="S::teh6@st-andrews.ac.uk::c2007621-02b9-42c7-8651-3e0aa3944378" providerId="AD" clId="Web-{9A7B9A70-D61F-5F2D-BF54-51FEAF722803}" dt="2023-03-21T09:07:42.963" v="70" actId="14100"/>
          <ac:spMkLst>
            <pc:docMk/>
            <pc:sldMk cId="3338587597" sldId="306"/>
            <ac:spMk id="21" creationId="{CAC155C6-7E35-4156-B9B3-271571AF60CC}"/>
          </ac:spMkLst>
        </pc:spChg>
        <pc:grpChg chg="mod">
          <ac:chgData name="Thomas Hansen" userId="S::teh6@st-andrews.ac.uk::c2007621-02b9-42c7-8651-3e0aa3944378" providerId="AD" clId="Web-{9A7B9A70-D61F-5F2D-BF54-51FEAF722803}" dt="2023-03-21T09:07:33.009" v="69" actId="1076"/>
          <ac:grpSpMkLst>
            <pc:docMk/>
            <pc:sldMk cId="3338587597" sldId="306"/>
            <ac:grpSpMk id="28" creationId="{162F6239-0C24-BF1D-D5DB-5EE2275A0C53}"/>
          </ac:grpSpMkLst>
        </pc:grpChg>
      </pc:sldChg>
      <pc:sldChg chg="addSp delSp modSp">
        <pc:chgData name="Thomas Hansen" userId="S::teh6@st-andrews.ac.uk::c2007621-02b9-42c7-8651-3e0aa3944378" providerId="AD" clId="Web-{9A7B9A70-D61F-5F2D-BF54-51FEAF722803}" dt="2023-03-21T09:32:12.432" v="951"/>
        <pc:sldMkLst>
          <pc:docMk/>
          <pc:sldMk cId="1302670195" sldId="308"/>
        </pc:sldMkLst>
        <pc:spChg chg="mod ord">
          <ac:chgData name="Thomas Hansen" userId="S::teh6@st-andrews.ac.uk::c2007621-02b9-42c7-8651-3e0aa3944378" providerId="AD" clId="Web-{9A7B9A70-D61F-5F2D-BF54-51FEAF722803}" dt="2023-03-21T09:20:09.018" v="245"/>
          <ac:spMkLst>
            <pc:docMk/>
            <pc:sldMk cId="1302670195" sldId="308"/>
            <ac:spMk id="4" creationId="{30ADF911-826D-42EE-AAEC-8AB140751845}"/>
          </ac:spMkLst>
        </pc:spChg>
        <pc:spChg chg="mod">
          <ac:chgData name="Thomas Hansen" userId="S::teh6@st-andrews.ac.uk::c2007621-02b9-42c7-8651-3e0aa3944378" providerId="AD" clId="Web-{9A7B9A70-D61F-5F2D-BF54-51FEAF722803}" dt="2023-03-21T09:10:48.437" v="131" actId="14100"/>
          <ac:spMkLst>
            <pc:docMk/>
            <pc:sldMk cId="1302670195" sldId="308"/>
            <ac:spMk id="10" creationId="{EEECA59C-50FD-5EB0-B8E7-639977101037}"/>
          </ac:spMkLst>
        </pc:spChg>
        <pc:spChg chg="mod">
          <ac:chgData name="Thomas Hansen" userId="S::teh6@st-andrews.ac.uk::c2007621-02b9-42c7-8651-3e0aa3944378" providerId="AD" clId="Web-{9A7B9A70-D61F-5F2D-BF54-51FEAF722803}" dt="2023-03-21T09:13:12.036" v="156" actId="1076"/>
          <ac:spMkLst>
            <pc:docMk/>
            <pc:sldMk cId="1302670195" sldId="308"/>
            <ac:spMk id="11" creationId="{958DD9F7-0B20-446D-B993-59157E0AC10D}"/>
          </ac:spMkLst>
        </pc:spChg>
        <pc:spChg chg="mod">
          <ac:chgData name="Thomas Hansen" userId="S::teh6@st-andrews.ac.uk::c2007621-02b9-42c7-8651-3e0aa3944378" providerId="AD" clId="Web-{9A7B9A70-D61F-5F2D-BF54-51FEAF722803}" dt="2023-03-21T09:32:01.791" v="949" actId="20577"/>
          <ac:spMkLst>
            <pc:docMk/>
            <pc:sldMk cId="1302670195" sldId="308"/>
            <ac:spMk id="12" creationId="{1E558B25-81D8-19AE-401D-F53AD7915B68}"/>
          </ac:spMkLst>
        </pc:spChg>
        <pc:spChg chg="del">
          <ac:chgData name="Thomas Hansen" userId="S::teh6@st-andrews.ac.uk::c2007621-02b9-42c7-8651-3e0aa3944378" providerId="AD" clId="Web-{9A7B9A70-D61F-5F2D-BF54-51FEAF722803}" dt="2023-03-21T09:32:11.228" v="950"/>
          <ac:spMkLst>
            <pc:docMk/>
            <pc:sldMk cId="1302670195" sldId="308"/>
            <ac:spMk id="26" creationId="{37D32EC0-555C-1E5A-2997-FB4F71694928}"/>
          </ac:spMkLst>
        </pc:spChg>
        <pc:spChg chg="add mod">
          <ac:chgData name="Thomas Hansen" userId="S::teh6@st-andrews.ac.uk::c2007621-02b9-42c7-8651-3e0aa3944378" providerId="AD" clId="Web-{9A7B9A70-D61F-5F2D-BF54-51FEAF722803}" dt="2023-03-21T09:24:04.103" v="414" actId="20577"/>
          <ac:spMkLst>
            <pc:docMk/>
            <pc:sldMk cId="1302670195" sldId="308"/>
            <ac:spMk id="34" creationId="{A04524E8-1427-8686-14DD-EF631485C226}"/>
          </ac:spMkLst>
        </pc:spChg>
        <pc:picChg chg="mod">
          <ac:chgData name="Thomas Hansen" userId="S::teh6@st-andrews.ac.uk::c2007621-02b9-42c7-8651-3e0aa3944378" providerId="AD" clId="Web-{9A7B9A70-D61F-5F2D-BF54-51FEAF722803}" dt="2023-03-21T09:12:09.819" v="132"/>
          <ac:picMkLst>
            <pc:docMk/>
            <pc:sldMk cId="1302670195" sldId="308"/>
            <ac:picMk id="14" creationId="{604FB633-AE08-82D7-2893-86B0E8CB92ED}"/>
          </ac:picMkLst>
        </pc:picChg>
        <pc:cxnChg chg="del mod">
          <ac:chgData name="Thomas Hansen" userId="S::teh6@st-andrews.ac.uk::c2007621-02b9-42c7-8651-3e0aa3944378" providerId="AD" clId="Web-{9A7B9A70-D61F-5F2D-BF54-51FEAF722803}" dt="2023-03-21T09:32:12.432" v="951"/>
          <ac:cxnSpMkLst>
            <pc:docMk/>
            <pc:sldMk cId="1302670195" sldId="308"/>
            <ac:cxnSpMk id="31" creationId="{F44A00A9-ED50-D2D0-AA68-B772BA63CAB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735654"/>
          </a:xfrm>
          <a:prstGeom prst="rect">
            <a:avLst/>
          </a:prstGeom>
        </p:spPr>
        <p:txBody>
          <a:bodyPr vert="horz" lIns="142262" tIns="71131" rIns="142262" bIns="71131" rtlCol="0"/>
          <a:lstStyle>
            <a:lvl1pPr algn="l">
              <a:defRPr sz="1900"/>
            </a:lvl1pPr>
          </a:lstStyle>
          <a:p>
            <a:endParaRPr lang="en-GB"/>
          </a:p>
        </p:txBody>
      </p:sp>
      <p:sp>
        <p:nvSpPr>
          <p:cNvPr id="3" name="Date Placeholder 2"/>
          <p:cNvSpPr>
            <a:spLocks noGrp="1"/>
          </p:cNvSpPr>
          <p:nvPr>
            <p:ph type="dt" idx="1"/>
          </p:nvPr>
        </p:nvSpPr>
        <p:spPr>
          <a:xfrm>
            <a:off x="5797246" y="0"/>
            <a:ext cx="4434999" cy="735654"/>
          </a:xfrm>
          <a:prstGeom prst="rect">
            <a:avLst/>
          </a:prstGeom>
        </p:spPr>
        <p:txBody>
          <a:bodyPr vert="horz" lIns="142262" tIns="71131" rIns="142262" bIns="71131" rtlCol="0"/>
          <a:lstStyle>
            <a:lvl1pPr algn="r">
              <a:defRPr sz="1900"/>
            </a:lvl1pPr>
          </a:lstStyle>
          <a:p>
            <a:fld id="{9E669483-909D-4B7B-BA78-A77517E04336}" type="datetimeFigureOut">
              <a:rPr lang="en-GB" smtClean="0"/>
              <a:t>27/03/2023</a:t>
            </a:fld>
            <a:endParaRPr lang="en-GB"/>
          </a:p>
        </p:txBody>
      </p:sp>
      <p:sp>
        <p:nvSpPr>
          <p:cNvPr id="4" name="Slide Image Placeholder 3"/>
          <p:cNvSpPr>
            <a:spLocks noGrp="1" noRot="1" noChangeAspect="1"/>
          </p:cNvSpPr>
          <p:nvPr>
            <p:ph type="sldImg" idx="2"/>
          </p:nvPr>
        </p:nvSpPr>
        <p:spPr>
          <a:xfrm>
            <a:off x="1614488" y="1833563"/>
            <a:ext cx="7005637" cy="4948237"/>
          </a:xfrm>
          <a:prstGeom prst="rect">
            <a:avLst/>
          </a:prstGeom>
          <a:noFill/>
          <a:ln w="12700">
            <a:solidFill>
              <a:prstClr val="black"/>
            </a:solidFill>
          </a:ln>
        </p:spPr>
        <p:txBody>
          <a:bodyPr vert="horz" lIns="142262" tIns="71131" rIns="142262" bIns="71131" rtlCol="0" anchor="ctr"/>
          <a:lstStyle/>
          <a:p>
            <a:endParaRPr lang="en-GB"/>
          </a:p>
        </p:txBody>
      </p:sp>
      <p:sp>
        <p:nvSpPr>
          <p:cNvPr id="5" name="Notes Placeholder 4"/>
          <p:cNvSpPr>
            <a:spLocks noGrp="1"/>
          </p:cNvSpPr>
          <p:nvPr>
            <p:ph type="body" sz="quarter" idx="3"/>
          </p:nvPr>
        </p:nvSpPr>
        <p:spPr>
          <a:xfrm>
            <a:off x="1023462" y="7056159"/>
            <a:ext cx="8187690" cy="5773222"/>
          </a:xfrm>
          <a:prstGeom prst="rect">
            <a:avLst/>
          </a:prstGeom>
        </p:spPr>
        <p:txBody>
          <a:bodyPr vert="horz" lIns="142262" tIns="71131" rIns="142262" bIns="711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13926499"/>
            <a:ext cx="4434999" cy="735652"/>
          </a:xfrm>
          <a:prstGeom prst="rect">
            <a:avLst/>
          </a:prstGeom>
        </p:spPr>
        <p:txBody>
          <a:bodyPr vert="horz" lIns="142262" tIns="71131" rIns="142262" bIns="71131" rtlCol="0" anchor="b"/>
          <a:lstStyle>
            <a:lvl1pPr algn="l">
              <a:defRPr sz="1900"/>
            </a:lvl1pPr>
          </a:lstStyle>
          <a:p>
            <a:endParaRPr lang="en-GB"/>
          </a:p>
        </p:txBody>
      </p:sp>
      <p:sp>
        <p:nvSpPr>
          <p:cNvPr id="7" name="Slide Number Placeholder 6"/>
          <p:cNvSpPr>
            <a:spLocks noGrp="1"/>
          </p:cNvSpPr>
          <p:nvPr>
            <p:ph type="sldNum" sz="quarter" idx="5"/>
          </p:nvPr>
        </p:nvSpPr>
        <p:spPr>
          <a:xfrm>
            <a:off x="5797246" y="13926499"/>
            <a:ext cx="4434999" cy="735652"/>
          </a:xfrm>
          <a:prstGeom prst="rect">
            <a:avLst/>
          </a:prstGeom>
        </p:spPr>
        <p:txBody>
          <a:bodyPr vert="horz" lIns="142262" tIns="71131" rIns="142262" bIns="71131" rtlCol="0" anchor="b"/>
          <a:lstStyle>
            <a:lvl1pPr algn="r">
              <a:defRPr sz="1900"/>
            </a:lvl1pPr>
          </a:lstStyle>
          <a:p>
            <a:fld id="{8061F80B-103F-4F13-B5F3-DFCAEA151224}" type="slidenum">
              <a:rPr lang="en-GB" smtClean="0"/>
              <a:t>‹#›</a:t>
            </a:fld>
            <a:endParaRPr lang="en-GB"/>
          </a:p>
        </p:txBody>
      </p:sp>
    </p:spTree>
    <p:extLst>
      <p:ext uri="{BB962C8B-B14F-4D97-AF65-F5344CB8AC3E}">
        <p14:creationId xmlns:p14="http://schemas.microsoft.com/office/powerpoint/2010/main" val="2212611279"/>
      </p:ext>
    </p:extLst>
  </p:cSld>
  <p:clrMap bg1="lt1" tx1="dk1" bg2="lt2" tx2="dk2" accent1="accent1" accent2="accent2" accent3="accent3" accent4="accent4" accent5="accent5" accent6="accent6" hlink="hlink" folHlink="folHlink"/>
  <p:notesStyle>
    <a:lvl1pPr marL="0" algn="l" defTabSz="1284969" rtl="0" eaLnBrk="1" latinLnBrk="0" hangingPunct="1">
      <a:defRPr sz="1686" kern="1200">
        <a:solidFill>
          <a:schemeClr val="tx1"/>
        </a:solidFill>
        <a:latin typeface="+mn-lt"/>
        <a:ea typeface="+mn-ea"/>
        <a:cs typeface="+mn-cs"/>
      </a:defRPr>
    </a:lvl1pPr>
    <a:lvl2pPr marL="642485" algn="l" defTabSz="1284969" rtl="0" eaLnBrk="1" latinLnBrk="0" hangingPunct="1">
      <a:defRPr sz="1686" kern="1200">
        <a:solidFill>
          <a:schemeClr val="tx1"/>
        </a:solidFill>
        <a:latin typeface="+mn-lt"/>
        <a:ea typeface="+mn-ea"/>
        <a:cs typeface="+mn-cs"/>
      </a:defRPr>
    </a:lvl2pPr>
    <a:lvl3pPr marL="1284969" algn="l" defTabSz="1284969" rtl="0" eaLnBrk="1" latinLnBrk="0" hangingPunct="1">
      <a:defRPr sz="1686" kern="1200">
        <a:solidFill>
          <a:schemeClr val="tx1"/>
        </a:solidFill>
        <a:latin typeface="+mn-lt"/>
        <a:ea typeface="+mn-ea"/>
        <a:cs typeface="+mn-cs"/>
      </a:defRPr>
    </a:lvl3pPr>
    <a:lvl4pPr marL="1927454" algn="l" defTabSz="1284969" rtl="0" eaLnBrk="1" latinLnBrk="0" hangingPunct="1">
      <a:defRPr sz="1686" kern="1200">
        <a:solidFill>
          <a:schemeClr val="tx1"/>
        </a:solidFill>
        <a:latin typeface="+mn-lt"/>
        <a:ea typeface="+mn-ea"/>
        <a:cs typeface="+mn-cs"/>
      </a:defRPr>
    </a:lvl4pPr>
    <a:lvl5pPr marL="2569939" algn="l" defTabSz="1284969" rtl="0" eaLnBrk="1" latinLnBrk="0" hangingPunct="1">
      <a:defRPr sz="1686" kern="1200">
        <a:solidFill>
          <a:schemeClr val="tx1"/>
        </a:solidFill>
        <a:latin typeface="+mn-lt"/>
        <a:ea typeface="+mn-ea"/>
        <a:cs typeface="+mn-cs"/>
      </a:defRPr>
    </a:lvl5pPr>
    <a:lvl6pPr marL="3212424" algn="l" defTabSz="1284969" rtl="0" eaLnBrk="1" latinLnBrk="0" hangingPunct="1">
      <a:defRPr sz="1686" kern="1200">
        <a:solidFill>
          <a:schemeClr val="tx1"/>
        </a:solidFill>
        <a:latin typeface="+mn-lt"/>
        <a:ea typeface="+mn-ea"/>
        <a:cs typeface="+mn-cs"/>
      </a:defRPr>
    </a:lvl6pPr>
    <a:lvl7pPr marL="3854908" algn="l" defTabSz="1284969" rtl="0" eaLnBrk="1" latinLnBrk="0" hangingPunct="1">
      <a:defRPr sz="1686" kern="1200">
        <a:solidFill>
          <a:schemeClr val="tx1"/>
        </a:solidFill>
        <a:latin typeface="+mn-lt"/>
        <a:ea typeface="+mn-ea"/>
        <a:cs typeface="+mn-cs"/>
      </a:defRPr>
    </a:lvl7pPr>
    <a:lvl8pPr marL="4497393" algn="l" defTabSz="1284969" rtl="0" eaLnBrk="1" latinLnBrk="0" hangingPunct="1">
      <a:defRPr sz="1686" kern="1200">
        <a:solidFill>
          <a:schemeClr val="tx1"/>
        </a:solidFill>
        <a:latin typeface="+mn-lt"/>
        <a:ea typeface="+mn-ea"/>
        <a:cs typeface="+mn-cs"/>
      </a:defRPr>
    </a:lvl8pPr>
    <a:lvl9pPr marL="5139878" algn="l" defTabSz="1284969" rtl="0" eaLnBrk="1" latinLnBrk="0" hangingPunct="1">
      <a:defRPr sz="168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3998-42C8-1E55-AB12-2C4B62AB7659}"/>
              </a:ext>
            </a:extLst>
          </p:cNvPr>
          <p:cNvSpPr>
            <a:spLocks noGrp="1"/>
          </p:cNvSpPr>
          <p:nvPr>
            <p:ph type="ctrTitle"/>
          </p:nvPr>
        </p:nvSpPr>
        <p:spPr>
          <a:xfrm>
            <a:off x="3784403" y="3499592"/>
            <a:ext cx="22706410" cy="7444670"/>
          </a:xfrm>
        </p:spPr>
        <p:txBody>
          <a:bodyPr anchor="b"/>
          <a:lstStyle>
            <a:lvl1pPr algn="ctr">
              <a:defRPr sz="4004"/>
            </a:lvl1pPr>
          </a:lstStyle>
          <a:p>
            <a:r>
              <a:rPr lang="en-US"/>
              <a:t>Click to edit Master title style</a:t>
            </a:r>
            <a:endParaRPr lang="en-GB"/>
          </a:p>
        </p:txBody>
      </p:sp>
      <p:sp>
        <p:nvSpPr>
          <p:cNvPr id="3" name="Subtitle 2">
            <a:extLst>
              <a:ext uri="{FF2B5EF4-FFF2-40B4-BE49-F238E27FC236}">
                <a16:creationId xmlns:a16="http://schemas.microsoft.com/office/drawing/2014/main" id="{CA0528C3-FDF2-1D77-5312-AB0F0DBA2764}"/>
              </a:ext>
            </a:extLst>
          </p:cNvPr>
          <p:cNvSpPr>
            <a:spLocks noGrp="1"/>
          </p:cNvSpPr>
          <p:nvPr>
            <p:ph type="subTitle" idx="1"/>
          </p:nvPr>
        </p:nvSpPr>
        <p:spPr>
          <a:xfrm>
            <a:off x="3784403" y="11231354"/>
            <a:ext cx="22706410" cy="5162758"/>
          </a:xfrm>
        </p:spPr>
        <p:txBody>
          <a:bodyPr/>
          <a:lstStyle>
            <a:lvl1pPr marL="0" indent="0" algn="ctr">
              <a:buNone/>
              <a:defRPr sz="1602"/>
            </a:lvl1pPr>
            <a:lvl2pPr marL="305127" indent="0" algn="ctr">
              <a:buNone/>
              <a:defRPr sz="1335"/>
            </a:lvl2pPr>
            <a:lvl3pPr marL="610255" indent="0" algn="ctr">
              <a:buNone/>
              <a:defRPr sz="1201"/>
            </a:lvl3pPr>
            <a:lvl4pPr marL="915382" indent="0" algn="ctr">
              <a:buNone/>
              <a:defRPr sz="1068"/>
            </a:lvl4pPr>
            <a:lvl5pPr marL="1220510" indent="0" algn="ctr">
              <a:buNone/>
              <a:defRPr sz="1068"/>
            </a:lvl5pPr>
            <a:lvl6pPr marL="1525637" indent="0" algn="ctr">
              <a:buNone/>
              <a:defRPr sz="1068"/>
            </a:lvl6pPr>
            <a:lvl7pPr marL="1830765" indent="0" algn="ctr">
              <a:buNone/>
              <a:defRPr sz="1068"/>
            </a:lvl7pPr>
            <a:lvl8pPr marL="2135892" indent="0" algn="ctr">
              <a:buNone/>
              <a:defRPr sz="1068"/>
            </a:lvl8pPr>
            <a:lvl9pPr marL="2441019" indent="0" algn="ctr">
              <a:buNone/>
              <a:defRPr sz="1068"/>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B8544E-34F6-CF61-5766-140B2D544E74}"/>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5" name="Footer Placeholder 4">
            <a:extLst>
              <a:ext uri="{FF2B5EF4-FFF2-40B4-BE49-F238E27FC236}">
                <a16:creationId xmlns:a16="http://schemas.microsoft.com/office/drawing/2014/main" id="{DE8B0FA0-A5DD-06BB-A3BC-D8284FBD8D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67FEBB-65C9-B440-2107-E5CE21EEEC32}"/>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156216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47EB-E741-CE5E-41A3-5E12599126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F1E36D-1CC0-A52E-7384-1E413FB31A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F94562-ADDA-19AD-1F83-99CC64340A98}"/>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5" name="Footer Placeholder 4">
            <a:extLst>
              <a:ext uri="{FF2B5EF4-FFF2-40B4-BE49-F238E27FC236}">
                <a16:creationId xmlns:a16="http://schemas.microsoft.com/office/drawing/2014/main" id="{D1E505CA-E945-9D01-DE37-438FB429A0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3954D5-0EBE-A739-8482-65613FD4B8D8}"/>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219806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C0ABC-0C44-2270-5B86-36E6B4A4D026}"/>
              </a:ext>
            </a:extLst>
          </p:cNvPr>
          <p:cNvSpPr>
            <a:spLocks noGrp="1"/>
          </p:cNvSpPr>
          <p:nvPr>
            <p:ph type="title" orient="vert"/>
          </p:nvPr>
        </p:nvSpPr>
        <p:spPr>
          <a:xfrm>
            <a:off x="21665699" y="1138480"/>
            <a:ext cx="6528093" cy="18121635"/>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B85562-8715-5838-3B5F-74842D1DEEAC}"/>
              </a:ext>
            </a:extLst>
          </p:cNvPr>
          <p:cNvSpPr>
            <a:spLocks noGrp="1"/>
          </p:cNvSpPr>
          <p:nvPr>
            <p:ph type="body" orient="vert" idx="1"/>
          </p:nvPr>
        </p:nvSpPr>
        <p:spPr>
          <a:xfrm>
            <a:off x="2081422" y="1138480"/>
            <a:ext cx="19205838" cy="181216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EA12CB-CAAE-66A6-7692-0DC2F77F2474}"/>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5" name="Footer Placeholder 4">
            <a:extLst>
              <a:ext uri="{FF2B5EF4-FFF2-40B4-BE49-F238E27FC236}">
                <a16:creationId xmlns:a16="http://schemas.microsoft.com/office/drawing/2014/main" id="{47E203D0-39E7-5B92-FC12-B7B19F265C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31E9E-C89D-1226-E70D-8ED5F3E12DA5}"/>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283777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5896-7B6A-8616-4713-0793418B74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4441A3-3B14-C9D2-6F1E-7503AE5FB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F2062E-DA6A-6162-E330-C622D3BFA9EF}"/>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5" name="Footer Placeholder 4">
            <a:extLst>
              <a:ext uri="{FF2B5EF4-FFF2-40B4-BE49-F238E27FC236}">
                <a16:creationId xmlns:a16="http://schemas.microsoft.com/office/drawing/2014/main" id="{2F5A1002-1986-3168-A9A5-F9102E66D0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6EDF9F-BBFD-8E04-E722-857CC68015D1}"/>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335346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EDA-BE77-826A-4CDD-ECE2CA575C45}"/>
              </a:ext>
            </a:extLst>
          </p:cNvPr>
          <p:cNvSpPr>
            <a:spLocks noGrp="1"/>
          </p:cNvSpPr>
          <p:nvPr>
            <p:ph type="title"/>
          </p:nvPr>
        </p:nvSpPr>
        <p:spPr>
          <a:xfrm>
            <a:off x="2065654" y="5331061"/>
            <a:ext cx="26112371" cy="8894991"/>
          </a:xfrm>
        </p:spPr>
        <p:txBody>
          <a:bodyPr anchor="b"/>
          <a:lstStyle>
            <a:lvl1pPr>
              <a:defRPr sz="4004"/>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509A83-498C-C2A5-B2A7-4A590645C177}"/>
              </a:ext>
            </a:extLst>
          </p:cNvPr>
          <p:cNvSpPr>
            <a:spLocks noGrp="1"/>
          </p:cNvSpPr>
          <p:nvPr>
            <p:ph type="body" idx="1"/>
          </p:nvPr>
        </p:nvSpPr>
        <p:spPr>
          <a:xfrm>
            <a:off x="2065654" y="14310202"/>
            <a:ext cx="26112371" cy="4677667"/>
          </a:xfrm>
        </p:spPr>
        <p:txBody>
          <a:bodyPr/>
          <a:lstStyle>
            <a:lvl1pPr marL="0" indent="0">
              <a:buNone/>
              <a:defRPr sz="1602">
                <a:solidFill>
                  <a:schemeClr val="tx1">
                    <a:tint val="75000"/>
                  </a:schemeClr>
                </a:solidFill>
              </a:defRPr>
            </a:lvl1pPr>
            <a:lvl2pPr marL="305127" indent="0">
              <a:buNone/>
              <a:defRPr sz="1335">
                <a:solidFill>
                  <a:schemeClr val="tx1">
                    <a:tint val="75000"/>
                  </a:schemeClr>
                </a:solidFill>
              </a:defRPr>
            </a:lvl2pPr>
            <a:lvl3pPr marL="610255" indent="0">
              <a:buNone/>
              <a:defRPr sz="1201">
                <a:solidFill>
                  <a:schemeClr val="tx1">
                    <a:tint val="75000"/>
                  </a:schemeClr>
                </a:solidFill>
              </a:defRPr>
            </a:lvl3pPr>
            <a:lvl4pPr marL="915382" indent="0">
              <a:buNone/>
              <a:defRPr sz="1068">
                <a:solidFill>
                  <a:schemeClr val="tx1">
                    <a:tint val="75000"/>
                  </a:schemeClr>
                </a:solidFill>
              </a:defRPr>
            </a:lvl4pPr>
            <a:lvl5pPr marL="1220510" indent="0">
              <a:buNone/>
              <a:defRPr sz="1068">
                <a:solidFill>
                  <a:schemeClr val="tx1">
                    <a:tint val="75000"/>
                  </a:schemeClr>
                </a:solidFill>
              </a:defRPr>
            </a:lvl5pPr>
            <a:lvl6pPr marL="1525637" indent="0">
              <a:buNone/>
              <a:defRPr sz="1068">
                <a:solidFill>
                  <a:schemeClr val="tx1">
                    <a:tint val="75000"/>
                  </a:schemeClr>
                </a:solidFill>
              </a:defRPr>
            </a:lvl6pPr>
            <a:lvl7pPr marL="1830765" indent="0">
              <a:buNone/>
              <a:defRPr sz="1068">
                <a:solidFill>
                  <a:schemeClr val="tx1">
                    <a:tint val="75000"/>
                  </a:schemeClr>
                </a:solidFill>
              </a:defRPr>
            </a:lvl7pPr>
            <a:lvl8pPr marL="2135892" indent="0">
              <a:buNone/>
              <a:defRPr sz="1068">
                <a:solidFill>
                  <a:schemeClr val="tx1">
                    <a:tint val="75000"/>
                  </a:schemeClr>
                </a:solidFill>
              </a:defRPr>
            </a:lvl8pPr>
            <a:lvl9pPr marL="2441019" indent="0">
              <a:buNone/>
              <a:defRPr sz="1068">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EFB42-B0AA-CED2-F97C-0AA2DEA4DD52}"/>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5" name="Footer Placeholder 4">
            <a:extLst>
              <a:ext uri="{FF2B5EF4-FFF2-40B4-BE49-F238E27FC236}">
                <a16:creationId xmlns:a16="http://schemas.microsoft.com/office/drawing/2014/main" id="{6A58722F-CD71-B7C7-BE19-3AE11D2177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20E039-3639-7168-D620-D52E42D73784}"/>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25831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98CE-1EEB-3159-AA2F-0E650989A3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4D1AE1-75B4-6BF4-D9EE-A9BB6350EB7B}"/>
              </a:ext>
            </a:extLst>
          </p:cNvPr>
          <p:cNvSpPr>
            <a:spLocks noGrp="1"/>
          </p:cNvSpPr>
          <p:nvPr>
            <p:ph sz="half" idx="1"/>
          </p:nvPr>
        </p:nvSpPr>
        <p:spPr>
          <a:xfrm>
            <a:off x="2081421" y="5692399"/>
            <a:ext cx="12866966" cy="13567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A272B72-3757-4CE4-4AEF-CCC49D730622}"/>
              </a:ext>
            </a:extLst>
          </p:cNvPr>
          <p:cNvSpPr>
            <a:spLocks noGrp="1"/>
          </p:cNvSpPr>
          <p:nvPr>
            <p:ph sz="half" idx="2"/>
          </p:nvPr>
        </p:nvSpPr>
        <p:spPr>
          <a:xfrm>
            <a:off x="15326826" y="5692399"/>
            <a:ext cx="12866966" cy="13567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DE8C18A-4111-C506-5475-ECBD8B13E870}"/>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6" name="Footer Placeholder 5">
            <a:extLst>
              <a:ext uri="{FF2B5EF4-FFF2-40B4-BE49-F238E27FC236}">
                <a16:creationId xmlns:a16="http://schemas.microsoft.com/office/drawing/2014/main" id="{05D94E33-E887-ED3D-D890-E14CA18076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04416F-4E6F-4EA4-E256-49673283F11E}"/>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381426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2210-5343-AF19-5795-2BA124FE0F1D}"/>
              </a:ext>
            </a:extLst>
          </p:cNvPr>
          <p:cNvSpPr>
            <a:spLocks noGrp="1"/>
          </p:cNvSpPr>
          <p:nvPr>
            <p:ph type="title"/>
          </p:nvPr>
        </p:nvSpPr>
        <p:spPr>
          <a:xfrm>
            <a:off x="2085365" y="1138483"/>
            <a:ext cx="26112371" cy="4133178"/>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65F7A6-149A-F1FC-58E7-528538BFD4CD}"/>
              </a:ext>
            </a:extLst>
          </p:cNvPr>
          <p:cNvSpPr>
            <a:spLocks noGrp="1"/>
          </p:cNvSpPr>
          <p:nvPr>
            <p:ph type="body" idx="1"/>
          </p:nvPr>
        </p:nvSpPr>
        <p:spPr>
          <a:xfrm>
            <a:off x="2085366" y="5241960"/>
            <a:ext cx="12807833" cy="2569005"/>
          </a:xfrm>
        </p:spPr>
        <p:txBody>
          <a:bodyPr anchor="b"/>
          <a:lstStyle>
            <a:lvl1pPr marL="0" indent="0">
              <a:buNone/>
              <a:defRPr sz="1602" b="1"/>
            </a:lvl1pPr>
            <a:lvl2pPr marL="305127" indent="0">
              <a:buNone/>
              <a:defRPr sz="1335" b="1"/>
            </a:lvl2pPr>
            <a:lvl3pPr marL="610255" indent="0">
              <a:buNone/>
              <a:defRPr sz="1201" b="1"/>
            </a:lvl3pPr>
            <a:lvl4pPr marL="915382" indent="0">
              <a:buNone/>
              <a:defRPr sz="1068" b="1"/>
            </a:lvl4pPr>
            <a:lvl5pPr marL="1220510" indent="0">
              <a:buNone/>
              <a:defRPr sz="1068" b="1"/>
            </a:lvl5pPr>
            <a:lvl6pPr marL="1525637" indent="0">
              <a:buNone/>
              <a:defRPr sz="1068" b="1"/>
            </a:lvl6pPr>
            <a:lvl7pPr marL="1830765" indent="0">
              <a:buNone/>
              <a:defRPr sz="1068" b="1"/>
            </a:lvl7pPr>
            <a:lvl8pPr marL="2135892" indent="0">
              <a:buNone/>
              <a:defRPr sz="1068" b="1"/>
            </a:lvl8pPr>
            <a:lvl9pPr marL="2441019" indent="0">
              <a:buNone/>
              <a:defRPr sz="1068" b="1"/>
            </a:lvl9pPr>
          </a:lstStyle>
          <a:p>
            <a:pPr lvl="0"/>
            <a:r>
              <a:rPr lang="en-US"/>
              <a:t>Click to edit Master text styles</a:t>
            </a:r>
          </a:p>
        </p:txBody>
      </p:sp>
      <p:sp>
        <p:nvSpPr>
          <p:cNvPr id="4" name="Content Placeholder 3">
            <a:extLst>
              <a:ext uri="{FF2B5EF4-FFF2-40B4-BE49-F238E27FC236}">
                <a16:creationId xmlns:a16="http://schemas.microsoft.com/office/drawing/2014/main" id="{1C155D97-DD2E-14CF-EFFA-62D644964AC5}"/>
              </a:ext>
            </a:extLst>
          </p:cNvPr>
          <p:cNvSpPr>
            <a:spLocks noGrp="1"/>
          </p:cNvSpPr>
          <p:nvPr>
            <p:ph sz="half" idx="2"/>
          </p:nvPr>
        </p:nvSpPr>
        <p:spPr>
          <a:xfrm>
            <a:off x="2085366" y="7810964"/>
            <a:ext cx="12807833" cy="11488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D443535-9EC1-E7D0-222A-19E5BFCD63A3}"/>
              </a:ext>
            </a:extLst>
          </p:cNvPr>
          <p:cNvSpPr>
            <a:spLocks noGrp="1"/>
          </p:cNvSpPr>
          <p:nvPr>
            <p:ph type="body" sz="quarter" idx="3"/>
          </p:nvPr>
        </p:nvSpPr>
        <p:spPr>
          <a:xfrm>
            <a:off x="15326828" y="5241960"/>
            <a:ext cx="12870909" cy="2569005"/>
          </a:xfrm>
        </p:spPr>
        <p:txBody>
          <a:bodyPr anchor="b"/>
          <a:lstStyle>
            <a:lvl1pPr marL="0" indent="0">
              <a:buNone/>
              <a:defRPr sz="1602" b="1"/>
            </a:lvl1pPr>
            <a:lvl2pPr marL="305127" indent="0">
              <a:buNone/>
              <a:defRPr sz="1335" b="1"/>
            </a:lvl2pPr>
            <a:lvl3pPr marL="610255" indent="0">
              <a:buNone/>
              <a:defRPr sz="1201" b="1"/>
            </a:lvl3pPr>
            <a:lvl4pPr marL="915382" indent="0">
              <a:buNone/>
              <a:defRPr sz="1068" b="1"/>
            </a:lvl4pPr>
            <a:lvl5pPr marL="1220510" indent="0">
              <a:buNone/>
              <a:defRPr sz="1068" b="1"/>
            </a:lvl5pPr>
            <a:lvl6pPr marL="1525637" indent="0">
              <a:buNone/>
              <a:defRPr sz="1068" b="1"/>
            </a:lvl6pPr>
            <a:lvl7pPr marL="1830765" indent="0">
              <a:buNone/>
              <a:defRPr sz="1068" b="1"/>
            </a:lvl7pPr>
            <a:lvl8pPr marL="2135892" indent="0">
              <a:buNone/>
              <a:defRPr sz="1068" b="1"/>
            </a:lvl8pPr>
            <a:lvl9pPr marL="2441019" indent="0">
              <a:buNone/>
              <a:defRPr sz="1068" b="1"/>
            </a:lvl9pPr>
          </a:lstStyle>
          <a:p>
            <a:pPr lvl="0"/>
            <a:r>
              <a:rPr lang="en-US"/>
              <a:t>Click to edit Master text styles</a:t>
            </a:r>
          </a:p>
        </p:txBody>
      </p:sp>
      <p:sp>
        <p:nvSpPr>
          <p:cNvPr id="6" name="Content Placeholder 5">
            <a:extLst>
              <a:ext uri="{FF2B5EF4-FFF2-40B4-BE49-F238E27FC236}">
                <a16:creationId xmlns:a16="http://schemas.microsoft.com/office/drawing/2014/main" id="{06C7D2F7-CCD2-5EB6-38FE-5C3165582B80}"/>
              </a:ext>
            </a:extLst>
          </p:cNvPr>
          <p:cNvSpPr>
            <a:spLocks noGrp="1"/>
          </p:cNvSpPr>
          <p:nvPr>
            <p:ph sz="quarter" idx="4"/>
          </p:nvPr>
        </p:nvSpPr>
        <p:spPr>
          <a:xfrm>
            <a:off x="15326828" y="7810964"/>
            <a:ext cx="12870909" cy="11488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08B2DB-0311-AD32-AD65-B621A6C18362}"/>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8" name="Footer Placeholder 7">
            <a:extLst>
              <a:ext uri="{FF2B5EF4-FFF2-40B4-BE49-F238E27FC236}">
                <a16:creationId xmlns:a16="http://schemas.microsoft.com/office/drawing/2014/main" id="{17C07F80-6538-29C9-D259-64F4D18EDE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93C75FA-4920-413D-E536-F47F2C5D2127}"/>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141604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D8F0E-9A02-5553-C5EA-EFE5900330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FCAD7B-A5E9-4664-F399-2AE7342186AB}"/>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4" name="Footer Placeholder 3">
            <a:extLst>
              <a:ext uri="{FF2B5EF4-FFF2-40B4-BE49-F238E27FC236}">
                <a16:creationId xmlns:a16="http://schemas.microsoft.com/office/drawing/2014/main" id="{02DC296B-4B29-9A65-4B5B-6622E44445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76B9819-A4AA-0E9F-1B33-1CAB15B4AFEE}"/>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336050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63160-A9C7-3C5D-861F-F4291ABF3709}"/>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3" name="Footer Placeholder 2">
            <a:extLst>
              <a:ext uri="{FF2B5EF4-FFF2-40B4-BE49-F238E27FC236}">
                <a16:creationId xmlns:a16="http://schemas.microsoft.com/office/drawing/2014/main" id="{09F5767F-D201-B057-0FB1-59C7427BAD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6158525-A837-3EB8-0B16-54C87AD01382}"/>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335476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6E88-B2BE-9C1A-4118-B80C210372EC}"/>
              </a:ext>
            </a:extLst>
          </p:cNvPr>
          <p:cNvSpPr>
            <a:spLocks noGrp="1"/>
          </p:cNvSpPr>
          <p:nvPr>
            <p:ph type="title"/>
          </p:nvPr>
        </p:nvSpPr>
        <p:spPr>
          <a:xfrm>
            <a:off x="2085366" y="1425578"/>
            <a:ext cx="9764543" cy="4989513"/>
          </a:xfrm>
        </p:spPr>
        <p:txBody>
          <a:bodyPr anchor="b"/>
          <a:lstStyle>
            <a:lvl1pPr>
              <a:defRPr sz="2136"/>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FDE37C-FA53-2E58-36FA-D0CFCE131A39}"/>
              </a:ext>
            </a:extLst>
          </p:cNvPr>
          <p:cNvSpPr>
            <a:spLocks noGrp="1"/>
          </p:cNvSpPr>
          <p:nvPr>
            <p:ph idx="1"/>
          </p:nvPr>
        </p:nvSpPr>
        <p:spPr>
          <a:xfrm>
            <a:off x="12870909" y="3078849"/>
            <a:ext cx="15326827" cy="15196232"/>
          </a:xfrm>
        </p:spPr>
        <p:txBody>
          <a:bodyPr/>
          <a:lstStyle>
            <a:lvl1pPr>
              <a:defRPr sz="2136"/>
            </a:lvl1pPr>
            <a:lvl2pPr>
              <a:defRPr sz="1869"/>
            </a:lvl2pPr>
            <a:lvl3pPr>
              <a:defRPr sz="1602"/>
            </a:lvl3pPr>
            <a:lvl4pPr>
              <a:defRPr sz="1335"/>
            </a:lvl4pPr>
            <a:lvl5pPr>
              <a:defRPr sz="1335"/>
            </a:lvl5pPr>
            <a:lvl6pPr>
              <a:defRPr sz="1335"/>
            </a:lvl6pPr>
            <a:lvl7pPr>
              <a:defRPr sz="1335"/>
            </a:lvl7pPr>
            <a:lvl8pPr>
              <a:defRPr sz="1335"/>
            </a:lvl8pPr>
            <a:lvl9pPr>
              <a:defRPr sz="13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B8B150-6A27-105C-08CB-52C3427FBE20}"/>
              </a:ext>
            </a:extLst>
          </p:cNvPr>
          <p:cNvSpPr>
            <a:spLocks noGrp="1"/>
          </p:cNvSpPr>
          <p:nvPr>
            <p:ph type="body" sz="half" idx="2"/>
          </p:nvPr>
        </p:nvSpPr>
        <p:spPr>
          <a:xfrm>
            <a:off x="2085366" y="6415086"/>
            <a:ext cx="9764543" cy="11884744"/>
          </a:xfrm>
        </p:spPr>
        <p:txBody>
          <a:bodyPr/>
          <a:lstStyle>
            <a:lvl1pPr marL="0" indent="0">
              <a:buNone/>
              <a:defRPr sz="1068"/>
            </a:lvl1pPr>
            <a:lvl2pPr marL="305127" indent="0">
              <a:buNone/>
              <a:defRPr sz="934"/>
            </a:lvl2pPr>
            <a:lvl3pPr marL="610255" indent="0">
              <a:buNone/>
              <a:defRPr sz="801"/>
            </a:lvl3pPr>
            <a:lvl4pPr marL="915382" indent="0">
              <a:buNone/>
              <a:defRPr sz="667"/>
            </a:lvl4pPr>
            <a:lvl5pPr marL="1220510" indent="0">
              <a:buNone/>
              <a:defRPr sz="667"/>
            </a:lvl5pPr>
            <a:lvl6pPr marL="1525637" indent="0">
              <a:buNone/>
              <a:defRPr sz="667"/>
            </a:lvl6pPr>
            <a:lvl7pPr marL="1830765" indent="0">
              <a:buNone/>
              <a:defRPr sz="667"/>
            </a:lvl7pPr>
            <a:lvl8pPr marL="2135892" indent="0">
              <a:buNone/>
              <a:defRPr sz="667"/>
            </a:lvl8pPr>
            <a:lvl9pPr marL="2441019" indent="0">
              <a:buNone/>
              <a:defRPr sz="667"/>
            </a:lvl9pPr>
          </a:lstStyle>
          <a:p>
            <a:pPr lvl="0"/>
            <a:r>
              <a:rPr lang="en-US"/>
              <a:t>Click to edit Master text styles</a:t>
            </a:r>
          </a:p>
        </p:txBody>
      </p:sp>
      <p:sp>
        <p:nvSpPr>
          <p:cNvPr id="5" name="Date Placeholder 4">
            <a:extLst>
              <a:ext uri="{FF2B5EF4-FFF2-40B4-BE49-F238E27FC236}">
                <a16:creationId xmlns:a16="http://schemas.microsoft.com/office/drawing/2014/main" id="{32D0E90A-CB50-76B1-50B1-64D3F6E05DAC}"/>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6" name="Footer Placeholder 5">
            <a:extLst>
              <a:ext uri="{FF2B5EF4-FFF2-40B4-BE49-F238E27FC236}">
                <a16:creationId xmlns:a16="http://schemas.microsoft.com/office/drawing/2014/main" id="{EA2C641C-B175-EEEC-1380-EECF4E2EA1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27C79D-6D93-CED1-220D-2D55CC880E0A}"/>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352785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7A01-7591-3DE0-60AF-ACDE796C2EC1}"/>
              </a:ext>
            </a:extLst>
          </p:cNvPr>
          <p:cNvSpPr>
            <a:spLocks noGrp="1"/>
          </p:cNvSpPr>
          <p:nvPr>
            <p:ph type="title"/>
          </p:nvPr>
        </p:nvSpPr>
        <p:spPr>
          <a:xfrm>
            <a:off x="2085366" y="1425578"/>
            <a:ext cx="9764543" cy="4989513"/>
          </a:xfrm>
        </p:spPr>
        <p:txBody>
          <a:bodyPr anchor="b"/>
          <a:lstStyle>
            <a:lvl1pPr>
              <a:defRPr sz="2136"/>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F7B4205-439A-918C-3D87-5445774CB631}"/>
              </a:ext>
            </a:extLst>
          </p:cNvPr>
          <p:cNvSpPr>
            <a:spLocks noGrp="1"/>
          </p:cNvSpPr>
          <p:nvPr>
            <p:ph type="pic" idx="1"/>
          </p:nvPr>
        </p:nvSpPr>
        <p:spPr>
          <a:xfrm>
            <a:off x="12870909" y="3078849"/>
            <a:ext cx="15326827" cy="15196232"/>
          </a:xfrm>
        </p:spPr>
        <p:txBody>
          <a:bodyPr/>
          <a:lstStyle>
            <a:lvl1pPr marL="0" indent="0">
              <a:buNone/>
              <a:defRPr sz="2136"/>
            </a:lvl1pPr>
            <a:lvl2pPr marL="305127" indent="0">
              <a:buNone/>
              <a:defRPr sz="1869"/>
            </a:lvl2pPr>
            <a:lvl3pPr marL="610255" indent="0">
              <a:buNone/>
              <a:defRPr sz="1602"/>
            </a:lvl3pPr>
            <a:lvl4pPr marL="915382" indent="0">
              <a:buNone/>
              <a:defRPr sz="1335"/>
            </a:lvl4pPr>
            <a:lvl5pPr marL="1220510" indent="0">
              <a:buNone/>
              <a:defRPr sz="1335"/>
            </a:lvl5pPr>
            <a:lvl6pPr marL="1525637" indent="0">
              <a:buNone/>
              <a:defRPr sz="1335"/>
            </a:lvl6pPr>
            <a:lvl7pPr marL="1830765" indent="0">
              <a:buNone/>
              <a:defRPr sz="1335"/>
            </a:lvl7pPr>
            <a:lvl8pPr marL="2135892" indent="0">
              <a:buNone/>
              <a:defRPr sz="1335"/>
            </a:lvl8pPr>
            <a:lvl9pPr marL="2441019" indent="0">
              <a:buNone/>
              <a:defRPr sz="1335"/>
            </a:lvl9pPr>
          </a:lstStyle>
          <a:p>
            <a:endParaRPr lang="en-GB"/>
          </a:p>
        </p:txBody>
      </p:sp>
      <p:sp>
        <p:nvSpPr>
          <p:cNvPr id="4" name="Text Placeholder 3">
            <a:extLst>
              <a:ext uri="{FF2B5EF4-FFF2-40B4-BE49-F238E27FC236}">
                <a16:creationId xmlns:a16="http://schemas.microsoft.com/office/drawing/2014/main" id="{B378F7F7-223D-29AD-3FA9-464894982809}"/>
              </a:ext>
            </a:extLst>
          </p:cNvPr>
          <p:cNvSpPr>
            <a:spLocks noGrp="1"/>
          </p:cNvSpPr>
          <p:nvPr>
            <p:ph type="body" sz="half" idx="2"/>
          </p:nvPr>
        </p:nvSpPr>
        <p:spPr>
          <a:xfrm>
            <a:off x="2085366" y="6415086"/>
            <a:ext cx="9764543" cy="11884744"/>
          </a:xfrm>
        </p:spPr>
        <p:txBody>
          <a:bodyPr/>
          <a:lstStyle>
            <a:lvl1pPr marL="0" indent="0">
              <a:buNone/>
              <a:defRPr sz="1068"/>
            </a:lvl1pPr>
            <a:lvl2pPr marL="305127" indent="0">
              <a:buNone/>
              <a:defRPr sz="934"/>
            </a:lvl2pPr>
            <a:lvl3pPr marL="610255" indent="0">
              <a:buNone/>
              <a:defRPr sz="801"/>
            </a:lvl3pPr>
            <a:lvl4pPr marL="915382" indent="0">
              <a:buNone/>
              <a:defRPr sz="667"/>
            </a:lvl4pPr>
            <a:lvl5pPr marL="1220510" indent="0">
              <a:buNone/>
              <a:defRPr sz="667"/>
            </a:lvl5pPr>
            <a:lvl6pPr marL="1525637" indent="0">
              <a:buNone/>
              <a:defRPr sz="667"/>
            </a:lvl6pPr>
            <a:lvl7pPr marL="1830765" indent="0">
              <a:buNone/>
              <a:defRPr sz="667"/>
            </a:lvl7pPr>
            <a:lvl8pPr marL="2135892" indent="0">
              <a:buNone/>
              <a:defRPr sz="667"/>
            </a:lvl8pPr>
            <a:lvl9pPr marL="2441019" indent="0">
              <a:buNone/>
              <a:defRPr sz="667"/>
            </a:lvl9pPr>
          </a:lstStyle>
          <a:p>
            <a:pPr lvl="0"/>
            <a:r>
              <a:rPr lang="en-US"/>
              <a:t>Click to edit Master text styles</a:t>
            </a:r>
          </a:p>
        </p:txBody>
      </p:sp>
      <p:sp>
        <p:nvSpPr>
          <p:cNvPr id="5" name="Date Placeholder 4">
            <a:extLst>
              <a:ext uri="{FF2B5EF4-FFF2-40B4-BE49-F238E27FC236}">
                <a16:creationId xmlns:a16="http://schemas.microsoft.com/office/drawing/2014/main" id="{3E237436-CCF4-3FB1-9D42-8B53C1927618}"/>
              </a:ext>
            </a:extLst>
          </p:cNvPr>
          <p:cNvSpPr>
            <a:spLocks noGrp="1"/>
          </p:cNvSpPr>
          <p:nvPr>
            <p:ph type="dt" sz="half" idx="10"/>
          </p:nvPr>
        </p:nvSpPr>
        <p:spPr/>
        <p:txBody>
          <a:bodyPr/>
          <a:lstStyle/>
          <a:p>
            <a:fld id="{DE028F08-C96B-4EF5-AF9E-1D9026ECA199}" type="datetimeFigureOut">
              <a:rPr lang="en-GB" smtClean="0"/>
              <a:t>27/03/2023</a:t>
            </a:fld>
            <a:endParaRPr lang="en-GB"/>
          </a:p>
        </p:txBody>
      </p:sp>
      <p:sp>
        <p:nvSpPr>
          <p:cNvPr id="6" name="Footer Placeholder 5">
            <a:extLst>
              <a:ext uri="{FF2B5EF4-FFF2-40B4-BE49-F238E27FC236}">
                <a16:creationId xmlns:a16="http://schemas.microsoft.com/office/drawing/2014/main" id="{999A04B8-AB56-2446-DFD6-C0050BFA64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FF179E-FAC3-26C0-27A3-02A4F0B7ED12}"/>
              </a:ext>
            </a:extLst>
          </p:cNvPr>
          <p:cNvSpPr>
            <a:spLocks noGrp="1"/>
          </p:cNvSpPr>
          <p:nvPr>
            <p:ph type="sldNum" sz="quarter" idx="12"/>
          </p:nvPr>
        </p:nvSpPr>
        <p:spPr/>
        <p:txBody>
          <a:bodyPr/>
          <a:lstStyle/>
          <a:p>
            <a:fld id="{6616BA21-848A-4C61-8C3C-9F50037B633D}" type="slidenum">
              <a:rPr lang="en-GB" smtClean="0"/>
              <a:t>‹#›</a:t>
            </a:fld>
            <a:endParaRPr lang="en-GB"/>
          </a:p>
        </p:txBody>
      </p:sp>
    </p:spTree>
    <p:extLst>
      <p:ext uri="{BB962C8B-B14F-4D97-AF65-F5344CB8AC3E}">
        <p14:creationId xmlns:p14="http://schemas.microsoft.com/office/powerpoint/2010/main" val="177049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51499-CC20-EEEB-C438-FBE429162486}"/>
              </a:ext>
            </a:extLst>
          </p:cNvPr>
          <p:cNvSpPr>
            <a:spLocks noGrp="1"/>
          </p:cNvSpPr>
          <p:nvPr>
            <p:ph type="title"/>
          </p:nvPr>
        </p:nvSpPr>
        <p:spPr>
          <a:xfrm>
            <a:off x="2081422" y="1138483"/>
            <a:ext cx="26112371" cy="413317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C4CD0-7DBB-77E9-EBFD-9AFED8561703}"/>
              </a:ext>
            </a:extLst>
          </p:cNvPr>
          <p:cNvSpPr>
            <a:spLocks noGrp="1"/>
          </p:cNvSpPr>
          <p:nvPr>
            <p:ph type="body" idx="1"/>
          </p:nvPr>
        </p:nvSpPr>
        <p:spPr>
          <a:xfrm>
            <a:off x="2081422" y="5692399"/>
            <a:ext cx="26112371" cy="135677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658821-D4DE-5CAC-946A-48F8A6B23D0B}"/>
              </a:ext>
            </a:extLst>
          </p:cNvPr>
          <p:cNvSpPr>
            <a:spLocks noGrp="1"/>
          </p:cNvSpPr>
          <p:nvPr>
            <p:ph type="dt" sz="half" idx="2"/>
          </p:nvPr>
        </p:nvSpPr>
        <p:spPr>
          <a:xfrm>
            <a:off x="2081422" y="19819457"/>
            <a:ext cx="6811923" cy="1138479"/>
          </a:xfrm>
          <a:prstGeom prst="rect">
            <a:avLst/>
          </a:prstGeom>
        </p:spPr>
        <p:txBody>
          <a:bodyPr vert="horz" lIns="91440" tIns="45720" rIns="91440" bIns="45720" rtlCol="0" anchor="ctr"/>
          <a:lstStyle>
            <a:lvl1pPr algn="l">
              <a:defRPr sz="801">
                <a:solidFill>
                  <a:schemeClr val="tx1">
                    <a:tint val="75000"/>
                  </a:schemeClr>
                </a:solidFill>
              </a:defRPr>
            </a:lvl1pPr>
          </a:lstStyle>
          <a:p>
            <a:fld id="{DE028F08-C96B-4EF5-AF9E-1D9026ECA199}" type="datetimeFigureOut">
              <a:rPr lang="en-GB" smtClean="0"/>
              <a:t>27/03/2023</a:t>
            </a:fld>
            <a:endParaRPr lang="en-GB"/>
          </a:p>
        </p:txBody>
      </p:sp>
      <p:sp>
        <p:nvSpPr>
          <p:cNvPr id="5" name="Footer Placeholder 4">
            <a:extLst>
              <a:ext uri="{FF2B5EF4-FFF2-40B4-BE49-F238E27FC236}">
                <a16:creationId xmlns:a16="http://schemas.microsoft.com/office/drawing/2014/main" id="{A5B3B460-DB32-5C45-9B0F-40DA84489A46}"/>
              </a:ext>
            </a:extLst>
          </p:cNvPr>
          <p:cNvSpPr>
            <a:spLocks noGrp="1"/>
          </p:cNvSpPr>
          <p:nvPr>
            <p:ph type="ftr" sz="quarter" idx="3"/>
          </p:nvPr>
        </p:nvSpPr>
        <p:spPr>
          <a:xfrm>
            <a:off x="10028666" y="19819457"/>
            <a:ext cx="10217884" cy="1138479"/>
          </a:xfrm>
          <a:prstGeom prst="rect">
            <a:avLst/>
          </a:prstGeom>
        </p:spPr>
        <p:txBody>
          <a:bodyPr vert="horz" lIns="91440" tIns="45720" rIns="91440" bIns="45720" rtlCol="0" anchor="ctr"/>
          <a:lstStyle>
            <a:lvl1pPr algn="ctr">
              <a:defRPr sz="801">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540E775-E3B6-4AE7-D6B9-B02E7EC07766}"/>
              </a:ext>
            </a:extLst>
          </p:cNvPr>
          <p:cNvSpPr>
            <a:spLocks noGrp="1"/>
          </p:cNvSpPr>
          <p:nvPr>
            <p:ph type="sldNum" sz="quarter" idx="4"/>
          </p:nvPr>
        </p:nvSpPr>
        <p:spPr>
          <a:xfrm>
            <a:off x="21381870" y="19819457"/>
            <a:ext cx="6811923" cy="1138479"/>
          </a:xfrm>
          <a:prstGeom prst="rect">
            <a:avLst/>
          </a:prstGeom>
        </p:spPr>
        <p:txBody>
          <a:bodyPr vert="horz" lIns="91440" tIns="45720" rIns="91440" bIns="45720" rtlCol="0" anchor="ctr"/>
          <a:lstStyle>
            <a:lvl1pPr algn="r">
              <a:defRPr sz="801">
                <a:solidFill>
                  <a:schemeClr val="tx1">
                    <a:tint val="75000"/>
                  </a:schemeClr>
                </a:solidFill>
              </a:defRPr>
            </a:lvl1pPr>
          </a:lstStyle>
          <a:p>
            <a:fld id="{6616BA21-848A-4C61-8C3C-9F50037B633D}" type="slidenum">
              <a:rPr lang="en-GB" smtClean="0"/>
              <a:t>‹#›</a:t>
            </a:fld>
            <a:endParaRPr lang="en-GB"/>
          </a:p>
        </p:txBody>
      </p:sp>
    </p:spTree>
    <p:extLst>
      <p:ext uri="{BB962C8B-B14F-4D97-AF65-F5344CB8AC3E}">
        <p14:creationId xmlns:p14="http://schemas.microsoft.com/office/powerpoint/2010/main" val="64945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10255" rtl="0" eaLnBrk="1" latinLnBrk="0" hangingPunct="1">
        <a:lnSpc>
          <a:spcPct val="90000"/>
        </a:lnSpc>
        <a:spcBef>
          <a:spcPct val="0"/>
        </a:spcBef>
        <a:buNone/>
        <a:defRPr sz="2937" kern="1200">
          <a:solidFill>
            <a:schemeClr val="tx1"/>
          </a:solidFill>
          <a:latin typeface="+mj-lt"/>
          <a:ea typeface="+mj-ea"/>
          <a:cs typeface="+mj-cs"/>
        </a:defRPr>
      </a:lvl1pPr>
    </p:titleStyle>
    <p:bodyStyle>
      <a:lvl1pPr marL="152564" indent="-152564" algn="l" defTabSz="610255" rtl="0" eaLnBrk="1" latinLnBrk="0" hangingPunct="1">
        <a:lnSpc>
          <a:spcPct val="90000"/>
        </a:lnSpc>
        <a:spcBef>
          <a:spcPts val="667"/>
        </a:spcBef>
        <a:buFont typeface="Arial" panose="020B0604020202020204" pitchFamily="34" charset="0"/>
        <a:buChar char="•"/>
        <a:defRPr sz="1869" kern="1200">
          <a:solidFill>
            <a:schemeClr val="tx1"/>
          </a:solidFill>
          <a:latin typeface="+mn-lt"/>
          <a:ea typeface="+mn-ea"/>
          <a:cs typeface="+mn-cs"/>
        </a:defRPr>
      </a:lvl1pPr>
      <a:lvl2pPr marL="457691" indent="-152564" algn="l" defTabSz="610255" rtl="0" eaLnBrk="1" latinLnBrk="0" hangingPunct="1">
        <a:lnSpc>
          <a:spcPct val="90000"/>
        </a:lnSpc>
        <a:spcBef>
          <a:spcPts val="333"/>
        </a:spcBef>
        <a:buFont typeface="Arial" panose="020B0604020202020204" pitchFamily="34" charset="0"/>
        <a:buChar char="•"/>
        <a:defRPr sz="1602" kern="1200">
          <a:solidFill>
            <a:schemeClr val="tx1"/>
          </a:solidFill>
          <a:latin typeface="+mn-lt"/>
          <a:ea typeface="+mn-ea"/>
          <a:cs typeface="+mn-cs"/>
        </a:defRPr>
      </a:lvl2pPr>
      <a:lvl3pPr marL="762819" indent="-152564" algn="l" defTabSz="610255" rtl="0" eaLnBrk="1" latinLnBrk="0" hangingPunct="1">
        <a:lnSpc>
          <a:spcPct val="90000"/>
        </a:lnSpc>
        <a:spcBef>
          <a:spcPts val="333"/>
        </a:spcBef>
        <a:buFont typeface="Arial" panose="020B0604020202020204" pitchFamily="34" charset="0"/>
        <a:buChar char="•"/>
        <a:defRPr sz="1335" kern="1200">
          <a:solidFill>
            <a:schemeClr val="tx1"/>
          </a:solidFill>
          <a:latin typeface="+mn-lt"/>
          <a:ea typeface="+mn-ea"/>
          <a:cs typeface="+mn-cs"/>
        </a:defRPr>
      </a:lvl3pPr>
      <a:lvl4pPr marL="1067946" indent="-152564" algn="l" defTabSz="610255" rtl="0" eaLnBrk="1" latinLnBrk="0" hangingPunct="1">
        <a:lnSpc>
          <a:spcPct val="90000"/>
        </a:lnSpc>
        <a:spcBef>
          <a:spcPts val="333"/>
        </a:spcBef>
        <a:buFont typeface="Arial" panose="020B0604020202020204" pitchFamily="34" charset="0"/>
        <a:buChar char="•"/>
        <a:defRPr sz="1201" kern="1200">
          <a:solidFill>
            <a:schemeClr val="tx1"/>
          </a:solidFill>
          <a:latin typeface="+mn-lt"/>
          <a:ea typeface="+mn-ea"/>
          <a:cs typeface="+mn-cs"/>
        </a:defRPr>
      </a:lvl4pPr>
      <a:lvl5pPr marL="1373073" indent="-152564" algn="l" defTabSz="610255" rtl="0" eaLnBrk="1" latinLnBrk="0" hangingPunct="1">
        <a:lnSpc>
          <a:spcPct val="90000"/>
        </a:lnSpc>
        <a:spcBef>
          <a:spcPts val="333"/>
        </a:spcBef>
        <a:buFont typeface="Arial" panose="020B0604020202020204" pitchFamily="34" charset="0"/>
        <a:buChar char="•"/>
        <a:defRPr sz="1201" kern="1200">
          <a:solidFill>
            <a:schemeClr val="tx1"/>
          </a:solidFill>
          <a:latin typeface="+mn-lt"/>
          <a:ea typeface="+mn-ea"/>
          <a:cs typeface="+mn-cs"/>
        </a:defRPr>
      </a:lvl5pPr>
      <a:lvl6pPr marL="1678201" indent="-152564" algn="l" defTabSz="610255" rtl="0" eaLnBrk="1" latinLnBrk="0" hangingPunct="1">
        <a:lnSpc>
          <a:spcPct val="90000"/>
        </a:lnSpc>
        <a:spcBef>
          <a:spcPts val="333"/>
        </a:spcBef>
        <a:buFont typeface="Arial" panose="020B0604020202020204" pitchFamily="34" charset="0"/>
        <a:buChar char="•"/>
        <a:defRPr sz="1201" kern="1200">
          <a:solidFill>
            <a:schemeClr val="tx1"/>
          </a:solidFill>
          <a:latin typeface="+mn-lt"/>
          <a:ea typeface="+mn-ea"/>
          <a:cs typeface="+mn-cs"/>
        </a:defRPr>
      </a:lvl6pPr>
      <a:lvl7pPr marL="1983329" indent="-152564" algn="l" defTabSz="610255" rtl="0" eaLnBrk="1" latinLnBrk="0" hangingPunct="1">
        <a:lnSpc>
          <a:spcPct val="90000"/>
        </a:lnSpc>
        <a:spcBef>
          <a:spcPts val="333"/>
        </a:spcBef>
        <a:buFont typeface="Arial" panose="020B0604020202020204" pitchFamily="34" charset="0"/>
        <a:buChar char="•"/>
        <a:defRPr sz="1201" kern="1200">
          <a:solidFill>
            <a:schemeClr val="tx1"/>
          </a:solidFill>
          <a:latin typeface="+mn-lt"/>
          <a:ea typeface="+mn-ea"/>
          <a:cs typeface="+mn-cs"/>
        </a:defRPr>
      </a:lvl7pPr>
      <a:lvl8pPr marL="2288456" indent="-152564" algn="l" defTabSz="610255" rtl="0" eaLnBrk="1" latinLnBrk="0" hangingPunct="1">
        <a:lnSpc>
          <a:spcPct val="90000"/>
        </a:lnSpc>
        <a:spcBef>
          <a:spcPts val="333"/>
        </a:spcBef>
        <a:buFont typeface="Arial" panose="020B0604020202020204" pitchFamily="34" charset="0"/>
        <a:buChar char="•"/>
        <a:defRPr sz="1201" kern="1200">
          <a:solidFill>
            <a:schemeClr val="tx1"/>
          </a:solidFill>
          <a:latin typeface="+mn-lt"/>
          <a:ea typeface="+mn-ea"/>
          <a:cs typeface="+mn-cs"/>
        </a:defRPr>
      </a:lvl8pPr>
      <a:lvl9pPr marL="2593583" indent="-152564" algn="l" defTabSz="610255" rtl="0" eaLnBrk="1" latinLnBrk="0" hangingPunct="1">
        <a:lnSpc>
          <a:spcPct val="90000"/>
        </a:lnSpc>
        <a:spcBef>
          <a:spcPts val="333"/>
        </a:spcBef>
        <a:buFont typeface="Arial" panose="020B0604020202020204" pitchFamily="34" charset="0"/>
        <a:buChar char="•"/>
        <a:defRPr sz="1201" kern="1200">
          <a:solidFill>
            <a:schemeClr val="tx1"/>
          </a:solidFill>
          <a:latin typeface="+mn-lt"/>
          <a:ea typeface="+mn-ea"/>
          <a:cs typeface="+mn-cs"/>
        </a:defRPr>
      </a:lvl9pPr>
    </p:bodyStyle>
    <p:otherStyle>
      <a:defPPr>
        <a:defRPr lang="en-US"/>
      </a:defPPr>
      <a:lvl1pPr marL="0" algn="l" defTabSz="610255" rtl="0" eaLnBrk="1" latinLnBrk="0" hangingPunct="1">
        <a:defRPr sz="1201" kern="1200">
          <a:solidFill>
            <a:schemeClr val="tx1"/>
          </a:solidFill>
          <a:latin typeface="+mn-lt"/>
          <a:ea typeface="+mn-ea"/>
          <a:cs typeface="+mn-cs"/>
        </a:defRPr>
      </a:lvl1pPr>
      <a:lvl2pPr marL="305127" algn="l" defTabSz="610255" rtl="0" eaLnBrk="1" latinLnBrk="0" hangingPunct="1">
        <a:defRPr sz="1201" kern="1200">
          <a:solidFill>
            <a:schemeClr val="tx1"/>
          </a:solidFill>
          <a:latin typeface="+mn-lt"/>
          <a:ea typeface="+mn-ea"/>
          <a:cs typeface="+mn-cs"/>
        </a:defRPr>
      </a:lvl2pPr>
      <a:lvl3pPr marL="610255" algn="l" defTabSz="610255" rtl="0" eaLnBrk="1" latinLnBrk="0" hangingPunct="1">
        <a:defRPr sz="1201" kern="1200">
          <a:solidFill>
            <a:schemeClr val="tx1"/>
          </a:solidFill>
          <a:latin typeface="+mn-lt"/>
          <a:ea typeface="+mn-ea"/>
          <a:cs typeface="+mn-cs"/>
        </a:defRPr>
      </a:lvl3pPr>
      <a:lvl4pPr marL="915382" algn="l" defTabSz="610255" rtl="0" eaLnBrk="1" latinLnBrk="0" hangingPunct="1">
        <a:defRPr sz="1201" kern="1200">
          <a:solidFill>
            <a:schemeClr val="tx1"/>
          </a:solidFill>
          <a:latin typeface="+mn-lt"/>
          <a:ea typeface="+mn-ea"/>
          <a:cs typeface="+mn-cs"/>
        </a:defRPr>
      </a:lvl4pPr>
      <a:lvl5pPr marL="1220510" algn="l" defTabSz="610255" rtl="0" eaLnBrk="1" latinLnBrk="0" hangingPunct="1">
        <a:defRPr sz="1201" kern="1200">
          <a:solidFill>
            <a:schemeClr val="tx1"/>
          </a:solidFill>
          <a:latin typeface="+mn-lt"/>
          <a:ea typeface="+mn-ea"/>
          <a:cs typeface="+mn-cs"/>
        </a:defRPr>
      </a:lvl5pPr>
      <a:lvl6pPr marL="1525637" algn="l" defTabSz="610255" rtl="0" eaLnBrk="1" latinLnBrk="0" hangingPunct="1">
        <a:defRPr sz="1201" kern="1200">
          <a:solidFill>
            <a:schemeClr val="tx1"/>
          </a:solidFill>
          <a:latin typeface="+mn-lt"/>
          <a:ea typeface="+mn-ea"/>
          <a:cs typeface="+mn-cs"/>
        </a:defRPr>
      </a:lvl6pPr>
      <a:lvl7pPr marL="1830765" algn="l" defTabSz="610255" rtl="0" eaLnBrk="1" latinLnBrk="0" hangingPunct="1">
        <a:defRPr sz="1201" kern="1200">
          <a:solidFill>
            <a:schemeClr val="tx1"/>
          </a:solidFill>
          <a:latin typeface="+mn-lt"/>
          <a:ea typeface="+mn-ea"/>
          <a:cs typeface="+mn-cs"/>
        </a:defRPr>
      </a:lvl7pPr>
      <a:lvl8pPr marL="2135892" algn="l" defTabSz="610255" rtl="0" eaLnBrk="1" latinLnBrk="0" hangingPunct="1">
        <a:defRPr sz="1201" kern="1200">
          <a:solidFill>
            <a:schemeClr val="tx1"/>
          </a:solidFill>
          <a:latin typeface="+mn-lt"/>
          <a:ea typeface="+mn-ea"/>
          <a:cs typeface="+mn-cs"/>
        </a:defRPr>
      </a:lvl8pPr>
      <a:lvl9pPr marL="2441019" algn="l" defTabSz="610255" rtl="0" eaLnBrk="1" latinLnBrk="0" hangingPunct="1">
        <a:defRPr sz="12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8EC088-F527-7927-CF0E-FCA8D3A1EC34}"/>
              </a:ext>
            </a:extLst>
          </p:cNvPr>
          <p:cNvSpPr/>
          <p:nvPr/>
        </p:nvSpPr>
        <p:spPr>
          <a:xfrm>
            <a:off x="8874788" y="3141171"/>
            <a:ext cx="21400426" cy="1824245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87"/>
          </a:p>
        </p:txBody>
      </p:sp>
      <p:sp>
        <p:nvSpPr>
          <p:cNvPr id="3" name="Rectangle: Top Corners Rounded 2">
            <a:extLst>
              <a:ext uri="{FF2B5EF4-FFF2-40B4-BE49-F238E27FC236}">
                <a16:creationId xmlns:a16="http://schemas.microsoft.com/office/drawing/2014/main" id="{155B09D3-4774-A7FA-9579-6458025581A6}"/>
              </a:ext>
            </a:extLst>
          </p:cNvPr>
          <p:cNvSpPr/>
          <p:nvPr/>
        </p:nvSpPr>
        <p:spPr>
          <a:xfrm rot="10800000">
            <a:off x="8874787" y="-1"/>
            <a:ext cx="21400426" cy="8772769"/>
          </a:xfrm>
          <a:prstGeom prst="round2SameRect">
            <a:avLst>
              <a:gd name="adj1" fmla="val 8041"/>
              <a:gd name="adj2" fmla="val 0"/>
            </a:avLst>
          </a:prstGeom>
          <a:solidFill>
            <a:srgbClr val="044D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87">
              <a:solidFill>
                <a:srgbClr val="785596"/>
              </a:solidFill>
            </a:endParaRPr>
          </a:p>
        </p:txBody>
      </p:sp>
      <p:sp>
        <p:nvSpPr>
          <p:cNvPr id="6" name="TextBox 5">
            <a:extLst>
              <a:ext uri="{FF2B5EF4-FFF2-40B4-BE49-F238E27FC236}">
                <a16:creationId xmlns:a16="http://schemas.microsoft.com/office/drawing/2014/main" id="{4AB45C5B-5913-BA82-1D69-747D7D8D57C2}"/>
              </a:ext>
            </a:extLst>
          </p:cNvPr>
          <p:cNvSpPr txBox="1"/>
          <p:nvPr/>
        </p:nvSpPr>
        <p:spPr>
          <a:xfrm>
            <a:off x="435841" y="3141171"/>
            <a:ext cx="6722691" cy="809773"/>
          </a:xfrm>
          <a:prstGeom prst="rect">
            <a:avLst/>
          </a:prstGeom>
          <a:noFill/>
        </p:spPr>
        <p:txBody>
          <a:bodyPr wrap="square" rtlCol="0">
            <a:spAutoFit/>
          </a:bodyPr>
          <a:lstStyle/>
          <a:p>
            <a:r>
              <a:rPr lang="en-US" sz="4600" b="1">
                <a:solidFill>
                  <a:srgbClr val="31092D"/>
                </a:solidFill>
                <a:latin typeface="Arial" panose="020B0604020202020204" pitchFamily="34" charset="0"/>
                <a:cs typeface="Arial" panose="020B0604020202020204" pitchFamily="34" charset="0"/>
              </a:rPr>
              <a:t>Background</a:t>
            </a:r>
          </a:p>
        </p:txBody>
      </p:sp>
      <p:sp>
        <p:nvSpPr>
          <p:cNvPr id="7" name="TextBox 6">
            <a:extLst>
              <a:ext uri="{FF2B5EF4-FFF2-40B4-BE49-F238E27FC236}">
                <a16:creationId xmlns:a16="http://schemas.microsoft.com/office/drawing/2014/main" id="{6CF630CA-FCF5-EB3C-D87C-D743A9E98246}"/>
              </a:ext>
            </a:extLst>
          </p:cNvPr>
          <p:cNvSpPr txBox="1"/>
          <p:nvPr/>
        </p:nvSpPr>
        <p:spPr>
          <a:xfrm>
            <a:off x="435841" y="8140958"/>
            <a:ext cx="6722691" cy="809773"/>
          </a:xfrm>
          <a:prstGeom prst="rect">
            <a:avLst/>
          </a:prstGeom>
          <a:noFill/>
        </p:spPr>
        <p:txBody>
          <a:bodyPr wrap="square" lIns="91440" tIns="45720" rIns="91440" bIns="45720" rtlCol="0" anchor="t">
            <a:spAutoFit/>
          </a:bodyPr>
          <a:lstStyle/>
          <a:p>
            <a:r>
              <a:rPr lang="en-US" sz="4600" b="1">
                <a:solidFill>
                  <a:srgbClr val="31092D"/>
                </a:solidFill>
                <a:latin typeface="Arial"/>
                <a:cs typeface="Arial"/>
              </a:rPr>
              <a:t>Existing Methods</a:t>
            </a:r>
            <a:endParaRPr lang="en-US" sz="4600" b="1">
              <a:solidFill>
                <a:srgbClr val="31092D"/>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5EAB91D-C6EB-C3E9-9AEA-E95B2AF95444}"/>
              </a:ext>
            </a:extLst>
          </p:cNvPr>
          <p:cNvSpPr txBox="1"/>
          <p:nvPr/>
        </p:nvSpPr>
        <p:spPr>
          <a:xfrm>
            <a:off x="435841" y="14806503"/>
            <a:ext cx="6722691" cy="809773"/>
          </a:xfrm>
          <a:prstGeom prst="rect">
            <a:avLst/>
          </a:prstGeom>
          <a:noFill/>
        </p:spPr>
        <p:txBody>
          <a:bodyPr wrap="square" lIns="91440" tIns="45720" rIns="91440" bIns="45720" rtlCol="0" anchor="t">
            <a:spAutoFit/>
          </a:bodyPr>
          <a:lstStyle/>
          <a:p>
            <a:r>
              <a:rPr lang="en-US" sz="4600" b="1">
                <a:solidFill>
                  <a:srgbClr val="31092D"/>
                </a:solidFill>
                <a:latin typeface="Arial"/>
                <a:cs typeface="Arial"/>
              </a:rPr>
              <a:t>The idea</a:t>
            </a:r>
            <a:endParaRPr lang="en-US" sz="4600" b="1">
              <a:solidFill>
                <a:srgbClr val="31092D"/>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DAC95FB-E481-695F-2821-355F6D623DF9}"/>
              </a:ext>
            </a:extLst>
          </p:cNvPr>
          <p:cNvSpPr txBox="1"/>
          <p:nvPr/>
        </p:nvSpPr>
        <p:spPr>
          <a:xfrm>
            <a:off x="2196482" y="1242706"/>
            <a:ext cx="4068353" cy="523220"/>
          </a:xfrm>
          <a:prstGeom prst="rect">
            <a:avLst/>
          </a:prstGeom>
          <a:noFill/>
        </p:spPr>
        <p:txBody>
          <a:bodyPr wrap="square" rtlCol="0">
            <a:spAutoFit/>
          </a:bodyPr>
          <a:lstStyle/>
          <a:p>
            <a:r>
              <a:rPr lang="en-US" sz="2800" b="1">
                <a:solidFill>
                  <a:schemeClr val="bg1">
                    <a:lumMod val="65000"/>
                  </a:schemeClr>
                </a:solidFill>
                <a:latin typeface="Arial" panose="020B0604020202020204" pitchFamily="34" charset="0"/>
                <a:cs typeface="Arial" panose="020B0604020202020204" pitchFamily="34" charset="0"/>
              </a:rPr>
              <a:t>PRESENTER</a:t>
            </a:r>
          </a:p>
        </p:txBody>
      </p:sp>
      <p:sp>
        <p:nvSpPr>
          <p:cNvPr id="10" name="TextBox 9">
            <a:extLst>
              <a:ext uri="{FF2B5EF4-FFF2-40B4-BE49-F238E27FC236}">
                <a16:creationId xmlns:a16="http://schemas.microsoft.com/office/drawing/2014/main" id="{EEECA59C-50FD-5EB0-B8E7-639977101037}"/>
              </a:ext>
            </a:extLst>
          </p:cNvPr>
          <p:cNvSpPr txBox="1"/>
          <p:nvPr/>
        </p:nvSpPr>
        <p:spPr>
          <a:xfrm>
            <a:off x="2157758" y="1682168"/>
            <a:ext cx="6218955" cy="923330"/>
          </a:xfrm>
          <a:prstGeom prst="rect">
            <a:avLst/>
          </a:prstGeom>
          <a:noFill/>
        </p:spPr>
        <p:txBody>
          <a:bodyPr wrap="square" lIns="91440" tIns="45720" rIns="91440" bIns="45720" rtlCol="0" anchor="t">
            <a:spAutoFit/>
          </a:bodyPr>
          <a:lstStyle/>
          <a:p>
            <a:r>
              <a:rPr lang="en-US" sz="5400" b="1">
                <a:solidFill>
                  <a:srgbClr val="31092D"/>
                </a:solidFill>
                <a:latin typeface="Arial"/>
                <a:ea typeface="Segoe UI Black"/>
                <a:cs typeface="Arial"/>
              </a:rPr>
              <a:t>Thomas</a:t>
            </a:r>
            <a:r>
              <a:rPr lang="en-US" sz="5400" b="1">
                <a:solidFill>
                  <a:srgbClr val="31092D"/>
                </a:solidFill>
                <a:latin typeface="Arial"/>
                <a:cs typeface="Arial"/>
              </a:rPr>
              <a:t> </a:t>
            </a:r>
            <a:r>
              <a:rPr lang="en-US" sz="5400">
                <a:solidFill>
                  <a:srgbClr val="31092D"/>
                </a:solidFill>
                <a:latin typeface="Arial"/>
                <a:cs typeface="Arial"/>
              </a:rPr>
              <a:t>E. Hansen</a:t>
            </a:r>
          </a:p>
        </p:txBody>
      </p:sp>
      <p:sp>
        <p:nvSpPr>
          <p:cNvPr id="12" name="TextBox 11">
            <a:extLst>
              <a:ext uri="{FF2B5EF4-FFF2-40B4-BE49-F238E27FC236}">
                <a16:creationId xmlns:a16="http://schemas.microsoft.com/office/drawing/2014/main" id="{1E558B25-81D8-19AE-401D-F53AD7915B68}"/>
              </a:ext>
            </a:extLst>
          </p:cNvPr>
          <p:cNvSpPr txBox="1"/>
          <p:nvPr/>
        </p:nvSpPr>
        <p:spPr>
          <a:xfrm>
            <a:off x="435840" y="4063460"/>
            <a:ext cx="7926994" cy="3970318"/>
          </a:xfrm>
          <a:prstGeom prst="rect">
            <a:avLst/>
          </a:prstGeom>
          <a:noFill/>
        </p:spPr>
        <p:txBody>
          <a:bodyPr wrap="square" lIns="91440" tIns="45720" rIns="91440" bIns="45720" rtlCol="0" anchor="t">
            <a:spAutoFit/>
          </a:bodyPr>
          <a:lstStyle/>
          <a:p>
            <a:r>
              <a:rPr lang="en-US" sz="3600" b="1">
                <a:latin typeface="Arial"/>
                <a:cs typeface="Arial"/>
              </a:rPr>
              <a:t>Correctness is hard!</a:t>
            </a:r>
            <a:r>
              <a:rPr lang="en-US" sz="3600">
                <a:latin typeface="Arial"/>
                <a:cs typeface="Arial"/>
              </a:rPr>
              <a:t> You can use types to help, but this relies on the programmers choosing the right types for the problem. For example, using Integers for package numbering in a protocol would allow for negative packages.</a:t>
            </a:r>
            <a:endParaRPr lang="en-US" sz="360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58DD9F7-0B20-446D-B993-59157E0AC10D}"/>
              </a:ext>
            </a:extLst>
          </p:cNvPr>
          <p:cNvSpPr txBox="1"/>
          <p:nvPr/>
        </p:nvSpPr>
        <p:spPr>
          <a:xfrm>
            <a:off x="21392707" y="20400632"/>
            <a:ext cx="8465795" cy="821954"/>
          </a:xfrm>
          <a:prstGeom prst="rect">
            <a:avLst/>
          </a:prstGeom>
          <a:noFill/>
        </p:spPr>
        <p:txBody>
          <a:bodyPr wrap="square" lIns="91440" tIns="45720" rIns="91440" bIns="45720" rtlCol="0" anchor="t">
            <a:spAutoFit/>
          </a:bodyPr>
          <a:lstStyle/>
          <a:p>
            <a:pPr algn="r"/>
            <a:r>
              <a:rPr lang="en-US" sz="4600">
                <a:latin typeface="Rift Soft Light"/>
              </a:rPr>
              <a:t>THOMAS E. HANSEN,  Edwin Brady</a:t>
            </a:r>
          </a:p>
        </p:txBody>
      </p:sp>
      <p:sp>
        <p:nvSpPr>
          <p:cNvPr id="13" name="TextBox 12">
            <a:extLst>
              <a:ext uri="{FF2B5EF4-FFF2-40B4-BE49-F238E27FC236}">
                <a16:creationId xmlns:a16="http://schemas.microsoft.com/office/drawing/2014/main" id="{803CF100-BD4E-397E-4157-50D050D2FFD5}"/>
              </a:ext>
            </a:extLst>
          </p:cNvPr>
          <p:cNvSpPr txBox="1"/>
          <p:nvPr/>
        </p:nvSpPr>
        <p:spPr>
          <a:xfrm>
            <a:off x="435600" y="15656957"/>
            <a:ext cx="7926994" cy="3970318"/>
          </a:xfrm>
          <a:prstGeom prst="rect">
            <a:avLst/>
          </a:prstGeom>
          <a:noFill/>
        </p:spPr>
        <p:txBody>
          <a:bodyPr wrap="square" lIns="91440" tIns="45720" rIns="91440" bIns="45720" rtlCol="0" anchor="t">
            <a:spAutoFit/>
          </a:bodyPr>
          <a:lstStyle/>
          <a:p>
            <a:r>
              <a:rPr lang="en-GB" sz="3600">
                <a:latin typeface="Arial"/>
                <a:cs typeface="Arial"/>
              </a:rPr>
              <a:t>Use termination- and type-checking to reduce the search-space for model checkers, and use model checkers to verify that our chosen types capture the desired behaviour. With tests being used to quickly iterate and gain confidence in the implementation.</a:t>
            </a:r>
          </a:p>
        </p:txBody>
      </p:sp>
      <p:pic>
        <p:nvPicPr>
          <p:cNvPr id="14" name="Picture 2" descr="A drawing of the presenter.">
            <a:extLst>
              <a:ext uri="{FF2B5EF4-FFF2-40B4-BE49-F238E27FC236}">
                <a16:creationId xmlns:a16="http://schemas.microsoft.com/office/drawing/2014/main" id="{604FB633-AE08-82D7-2893-86B0E8CB92ED}"/>
              </a:ext>
            </a:extLst>
          </p:cNvPr>
          <p:cNvPicPr>
            <a:picLocks noChangeAspect="1" noChangeArrowheads="1"/>
          </p:cNvPicPr>
          <p:nvPr/>
        </p:nvPicPr>
        <p:blipFill rotWithShape="1">
          <a:blip r:embed="rId2"/>
          <a:srcRect t="3839" b="3839"/>
          <a:stretch/>
        </p:blipFill>
        <p:spPr bwMode="auto">
          <a:xfrm>
            <a:off x="549707" y="1291104"/>
            <a:ext cx="1423715" cy="131439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3" name="Picture 32" descr="University of St Andrews coat of arms, with &quot;University of St Andrews&quot; written next to it.">
            <a:extLst>
              <a:ext uri="{FF2B5EF4-FFF2-40B4-BE49-F238E27FC236}">
                <a16:creationId xmlns:a16="http://schemas.microsoft.com/office/drawing/2014/main" id="{0E44F7E4-12C0-5062-06D3-5E849BA35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27" y="19597870"/>
            <a:ext cx="4236161" cy="1859674"/>
          </a:xfrm>
          <a:prstGeom prst="rect">
            <a:avLst/>
          </a:prstGeom>
        </p:spPr>
      </p:pic>
      <p:sp>
        <p:nvSpPr>
          <p:cNvPr id="34" name="TextBox 33">
            <a:extLst>
              <a:ext uri="{FF2B5EF4-FFF2-40B4-BE49-F238E27FC236}">
                <a16:creationId xmlns:a16="http://schemas.microsoft.com/office/drawing/2014/main" id="{A04524E8-1427-8686-14DD-EF631485C226}"/>
              </a:ext>
            </a:extLst>
          </p:cNvPr>
          <p:cNvSpPr txBox="1"/>
          <p:nvPr/>
        </p:nvSpPr>
        <p:spPr>
          <a:xfrm>
            <a:off x="14333341" y="631751"/>
            <a:ext cx="15528858" cy="6863417"/>
          </a:xfrm>
          <a:prstGeom prst="rect">
            <a:avLst/>
          </a:prstGeom>
          <a:noFill/>
        </p:spPr>
        <p:txBody>
          <a:bodyPr wrap="square" lIns="91440" tIns="45720" rIns="91440" bIns="45720" rtlCol="0" anchor="t">
            <a:spAutoFit/>
          </a:bodyPr>
          <a:lstStyle/>
          <a:p>
            <a:r>
              <a:rPr lang="en-US" sz="8800" b="1">
                <a:solidFill>
                  <a:schemeClr val="bg1"/>
                </a:solidFill>
                <a:latin typeface="Book Antiqua"/>
              </a:rPr>
              <a:t>Type systems can help with software correctness, but </a:t>
            </a:r>
            <a:r>
              <a:rPr lang="en-US" sz="8800" b="1">
                <a:solidFill>
                  <a:srgbClr val="F4C900"/>
                </a:solidFill>
                <a:latin typeface="Book Antiqua"/>
              </a:rPr>
              <a:t>well-typed programs can go wrong!</a:t>
            </a:r>
            <a:r>
              <a:rPr lang="en-US" sz="8800" b="1">
                <a:solidFill>
                  <a:srgbClr val="60FF9D"/>
                </a:solidFill>
                <a:latin typeface="Book Antiqua"/>
              </a:rPr>
              <a:t> </a:t>
            </a:r>
            <a:r>
              <a:rPr lang="en-US" sz="8800" b="1">
                <a:solidFill>
                  <a:schemeClr val="bg1"/>
                </a:solidFill>
                <a:latin typeface="Book Antiqua"/>
              </a:rPr>
              <a:t>How do we know we've picked the right types?</a:t>
            </a:r>
            <a:endParaRPr lang="en-US" sz="2000">
              <a:solidFill>
                <a:schemeClr val="bg1"/>
              </a:solidFill>
            </a:endParaRPr>
          </a:p>
        </p:txBody>
      </p:sp>
      <p:sp>
        <p:nvSpPr>
          <p:cNvPr id="35" name="TextBox 34">
            <a:extLst>
              <a:ext uri="{FF2B5EF4-FFF2-40B4-BE49-F238E27FC236}">
                <a16:creationId xmlns:a16="http://schemas.microsoft.com/office/drawing/2014/main" id="{CA2330E6-5A22-A45F-A396-8E78A1D8114F}"/>
              </a:ext>
            </a:extLst>
          </p:cNvPr>
          <p:cNvSpPr txBox="1"/>
          <p:nvPr/>
        </p:nvSpPr>
        <p:spPr>
          <a:xfrm>
            <a:off x="435753" y="9037994"/>
            <a:ext cx="7926994" cy="5632311"/>
          </a:xfrm>
          <a:prstGeom prst="rect">
            <a:avLst/>
          </a:prstGeom>
          <a:noFill/>
        </p:spPr>
        <p:txBody>
          <a:bodyPr wrap="square" lIns="91440" tIns="45720" rIns="91440" bIns="45720" rtlCol="0" anchor="t">
            <a:spAutoFit/>
          </a:bodyPr>
          <a:lstStyle/>
          <a:p>
            <a:pPr marL="571500" indent="-571500">
              <a:buFont typeface="Arial"/>
              <a:buChar char="•"/>
            </a:pPr>
            <a:r>
              <a:rPr lang="en-US" sz="3600" b="1">
                <a:latin typeface="Arial"/>
                <a:cs typeface="Arial"/>
              </a:rPr>
              <a:t>Testing – </a:t>
            </a:r>
            <a:r>
              <a:rPr lang="en-US" sz="3600">
                <a:latin typeface="Arial"/>
                <a:cs typeface="Arial"/>
              </a:rPr>
              <a:t>Very cheap</a:t>
            </a:r>
            <a:br>
              <a:rPr lang="en-US" sz="3600">
                <a:latin typeface="Arial"/>
                <a:cs typeface="Arial"/>
              </a:rPr>
            </a:br>
            <a:r>
              <a:rPr lang="en-US" sz="3600">
                <a:latin typeface="Arial"/>
                <a:cs typeface="Arial"/>
              </a:rPr>
              <a:t>There are no formal guarantees. </a:t>
            </a:r>
          </a:p>
          <a:p>
            <a:pPr marL="571500" indent="-571500">
              <a:buFont typeface="Arial"/>
              <a:buChar char="•"/>
            </a:pPr>
            <a:r>
              <a:rPr lang="en-US" sz="3600" b="1">
                <a:latin typeface="Arial"/>
                <a:cs typeface="Arial"/>
              </a:rPr>
              <a:t>Type checking</a:t>
            </a:r>
            <a:r>
              <a:rPr lang="en-US" sz="3600">
                <a:latin typeface="Arial"/>
                <a:cs typeface="Arial"/>
              </a:rPr>
              <a:t> – Relatively cheap</a:t>
            </a:r>
            <a:br>
              <a:rPr lang="en-US" sz="3600">
                <a:latin typeface="Arial"/>
                <a:cs typeface="Arial"/>
              </a:rPr>
            </a:br>
            <a:r>
              <a:rPr lang="en-US" sz="3600">
                <a:latin typeface="Arial"/>
                <a:cs typeface="Arial"/>
              </a:rPr>
              <a:t>Relies on correct modelling.</a:t>
            </a:r>
          </a:p>
          <a:p>
            <a:pPr marL="571500" indent="-571500">
              <a:buFont typeface="Arial"/>
              <a:buChar char="•"/>
            </a:pPr>
            <a:r>
              <a:rPr lang="en-US" sz="3600" b="1">
                <a:latin typeface="Arial"/>
                <a:cs typeface="Arial"/>
              </a:rPr>
              <a:t>Model checking – </a:t>
            </a:r>
            <a:r>
              <a:rPr lang="en-US" sz="3600">
                <a:latin typeface="Arial"/>
                <a:cs typeface="Arial"/>
              </a:rPr>
              <a:t>Very expensive</a:t>
            </a:r>
            <a:br>
              <a:rPr lang="en-US" sz="3600">
                <a:latin typeface="Arial"/>
                <a:cs typeface="Arial"/>
              </a:rPr>
            </a:br>
            <a:r>
              <a:rPr lang="en-US" sz="3600">
                <a:latin typeface="Arial"/>
                <a:cs typeface="Arial"/>
              </a:rPr>
              <a:t>Models often do not represent the full implementation.</a:t>
            </a:r>
          </a:p>
          <a:p>
            <a:pPr marL="571500" indent="-571500">
              <a:buFont typeface="Arial"/>
              <a:buChar char="•"/>
            </a:pPr>
            <a:r>
              <a:rPr lang="en-US" sz="3600" b="1">
                <a:latin typeface="Arial"/>
                <a:cs typeface="Arial"/>
              </a:rPr>
              <a:t>Formal proofs</a:t>
            </a:r>
            <a:r>
              <a:rPr lang="en-US" sz="3600">
                <a:latin typeface="Arial"/>
                <a:cs typeface="Arial"/>
              </a:rPr>
              <a:t> – Very expensive</a:t>
            </a:r>
            <a:br>
              <a:rPr lang="en-US" sz="3600">
                <a:latin typeface="Arial"/>
                <a:cs typeface="Arial"/>
              </a:rPr>
            </a:br>
            <a:r>
              <a:rPr lang="en-US" sz="3600">
                <a:latin typeface="Arial"/>
                <a:cs typeface="Arial"/>
              </a:rPr>
              <a:t>Proof systems tend to be separate from implementation.</a:t>
            </a:r>
          </a:p>
        </p:txBody>
      </p:sp>
      <p:pic>
        <p:nvPicPr>
          <p:cNvPr id="16" name="Picture 16" descr="A drawing of Idris the Dragon, pointing at the text starting with &quot;Type systems can help [...]&quot;.">
            <a:extLst>
              <a:ext uri="{FF2B5EF4-FFF2-40B4-BE49-F238E27FC236}">
                <a16:creationId xmlns:a16="http://schemas.microsoft.com/office/drawing/2014/main" id="{7BA419D2-173B-04E2-ABC7-445C00822606}"/>
              </a:ext>
            </a:extLst>
          </p:cNvPr>
          <p:cNvPicPr>
            <a:picLocks noChangeAspect="1"/>
          </p:cNvPicPr>
          <p:nvPr/>
        </p:nvPicPr>
        <p:blipFill>
          <a:blip r:embed="rId4"/>
          <a:stretch>
            <a:fillRect/>
          </a:stretch>
        </p:blipFill>
        <p:spPr>
          <a:xfrm>
            <a:off x="8362747" y="371906"/>
            <a:ext cx="6885782" cy="6828689"/>
          </a:xfrm>
          <a:prstGeom prst="rect">
            <a:avLst/>
          </a:prstGeom>
        </p:spPr>
      </p:pic>
      <p:pic>
        <p:nvPicPr>
          <p:cNvPr id="17" name="Picture 17" descr="Idris logo: a red lambda stylised as a dragon wing.">
            <a:extLst>
              <a:ext uri="{FF2B5EF4-FFF2-40B4-BE49-F238E27FC236}">
                <a16:creationId xmlns:a16="http://schemas.microsoft.com/office/drawing/2014/main" id="{863546BF-2537-DFE0-A172-EA60E754C152}"/>
              </a:ext>
            </a:extLst>
          </p:cNvPr>
          <p:cNvPicPr>
            <a:picLocks noChangeAspect="1"/>
          </p:cNvPicPr>
          <p:nvPr/>
        </p:nvPicPr>
        <p:blipFill>
          <a:blip r:embed="rId5"/>
          <a:stretch>
            <a:fillRect/>
          </a:stretch>
        </p:blipFill>
        <p:spPr>
          <a:xfrm>
            <a:off x="7637829" y="19806824"/>
            <a:ext cx="1211339" cy="1187616"/>
          </a:xfrm>
          <a:prstGeom prst="rect">
            <a:avLst/>
          </a:prstGeom>
        </p:spPr>
      </p:pic>
      <p:pic>
        <p:nvPicPr>
          <p:cNvPr id="5" name="Picture 17" descr="School of Computer Science logo">
            <a:extLst>
              <a:ext uri="{FF2B5EF4-FFF2-40B4-BE49-F238E27FC236}">
                <a16:creationId xmlns:a16="http://schemas.microsoft.com/office/drawing/2014/main" id="{43525FB9-F398-5E98-B837-A154815DAC83}"/>
              </a:ext>
            </a:extLst>
          </p:cNvPr>
          <p:cNvPicPr>
            <a:picLocks noChangeAspect="1"/>
          </p:cNvPicPr>
          <p:nvPr/>
        </p:nvPicPr>
        <p:blipFill rotWithShape="1">
          <a:blip r:embed="rId6"/>
          <a:srcRect l="46296" b="26744"/>
          <a:stretch/>
        </p:blipFill>
        <p:spPr>
          <a:xfrm>
            <a:off x="419931" y="20071186"/>
            <a:ext cx="850259" cy="926543"/>
          </a:xfrm>
          <a:prstGeom prst="rect">
            <a:avLst/>
          </a:prstGeom>
        </p:spPr>
      </p:pic>
      <p:pic>
        <p:nvPicPr>
          <p:cNvPr id="4" name="Picture 14" descr="A diagram whose left half shows the word &quot;specification&quot; being turned into 3 separate triangles: &quot;Type Systems&quot;, &quot;Model Checking&quot;, and &quot;Property Testing&quot;. Each triangle has a thought bubble with the word &quot;Correctness&quot; inside. On the right side, the word &quot;Specification&quot; has a thought bubble turning into all three models now represented as overlapping circles; the word &quot;Correctness&quot; appears in the centre where all 3 overlap.">
            <a:extLst>
              <a:ext uri="{FF2B5EF4-FFF2-40B4-BE49-F238E27FC236}">
                <a16:creationId xmlns:a16="http://schemas.microsoft.com/office/drawing/2014/main" id="{8386A3A2-74D6-C26C-0856-FAD9D5E3B7EC}"/>
              </a:ext>
            </a:extLst>
          </p:cNvPr>
          <p:cNvPicPr>
            <a:picLocks noChangeAspect="1"/>
          </p:cNvPicPr>
          <p:nvPr/>
        </p:nvPicPr>
        <p:blipFill>
          <a:blip r:embed="rId7"/>
          <a:stretch>
            <a:fillRect/>
          </a:stretch>
        </p:blipFill>
        <p:spPr>
          <a:xfrm>
            <a:off x="8872052" y="9629067"/>
            <a:ext cx="21778432" cy="11331308"/>
          </a:xfrm>
          <a:prstGeom prst="rect">
            <a:avLst/>
          </a:prstGeom>
        </p:spPr>
      </p:pic>
    </p:spTree>
    <p:extLst>
      <p:ext uri="{BB962C8B-B14F-4D97-AF65-F5344CB8AC3E}">
        <p14:creationId xmlns:p14="http://schemas.microsoft.com/office/powerpoint/2010/main" val="1302670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75fc46e-068f-4d79-ae87-2e44d707f05b">
      <Terms xmlns="http://schemas.microsoft.com/office/infopath/2007/PartnerControls"/>
    </lcf76f155ced4ddcb4097134ff3c332f>
    <TaxCatchAll xmlns="55420a93-e49b-48dd-9e27-ec2f5d1d0ca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3385BF2C3CB74A9BB4310754162BA3" ma:contentTypeVersion="12" ma:contentTypeDescription="Create a new document." ma:contentTypeScope="" ma:versionID="7cc8742589f84808b2e94f07aec75f86">
  <xsd:schema xmlns:xsd="http://www.w3.org/2001/XMLSchema" xmlns:xs="http://www.w3.org/2001/XMLSchema" xmlns:p="http://schemas.microsoft.com/office/2006/metadata/properties" xmlns:ns2="975fc46e-068f-4d79-ae87-2e44d707f05b" xmlns:ns3="55420a93-e49b-48dd-9e27-ec2f5d1d0ca1" targetNamespace="http://schemas.microsoft.com/office/2006/metadata/properties" ma:root="true" ma:fieldsID="117e0223ea913db758bf41fe669793ed" ns2:_="" ns3:_="">
    <xsd:import namespace="975fc46e-068f-4d79-ae87-2e44d707f05b"/>
    <xsd:import namespace="55420a93-e49b-48dd-9e27-ec2f5d1d0ca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5fc46e-068f-4d79-ae87-2e44d707f0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0da81f9-6af2-4f4e-af6b-6c9f66f5c411"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420a93-e49b-48dd-9e27-ec2f5d1d0ca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ec5ca4ba-d5a3-4ba9-b292-f04f970c3f02}" ma:internalName="TaxCatchAll" ma:showField="CatchAllData" ma:web="55420a93-e49b-48dd-9e27-ec2f5d1d0c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DDC537-9DB0-444C-B0EF-685E63E8902F}">
  <ds:schemaRefs>
    <ds:schemaRef ds:uri="55420a93-e49b-48dd-9e27-ec2f5d1d0ca1"/>
    <ds:schemaRef ds:uri="975fc46e-068f-4d79-ae87-2e44d707f05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C4F3890-63B2-4055-9497-BE729B933C43}">
  <ds:schemaRefs>
    <ds:schemaRef ds:uri="55420a93-e49b-48dd-9e27-ec2f5d1d0ca1"/>
    <ds:schemaRef ds:uri="975fc46e-068f-4d79-ae87-2e44d707f05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FDDB07D-A40B-4803-AB3E-8ACE7931AF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 Hansen;Kirsty Ross</dc:creator>
  <cp:revision>1</cp:revision>
  <dcterms:created xsi:type="dcterms:W3CDTF">2023-02-27T11:37:23Z</dcterms:created>
  <dcterms:modified xsi:type="dcterms:W3CDTF">2023-03-27T14:38:39Z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0x010100E23385BF2C3CB74A9BB4310754162BA3</vt:lpwstr>
  </property>
</Properties>
</file>