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5382" r:id="rId1"/>
  </p:sldMasterIdLst>
  <p:notesMasterIdLst>
    <p:notesMasterId r:id="rId9"/>
  </p:notesMasterIdLst>
  <p:handoutMasterIdLst>
    <p:handoutMasterId r:id="rId10"/>
  </p:handoutMasterIdLst>
  <p:sldIdLst>
    <p:sldId id="345" r:id="rId2"/>
    <p:sldId id="305" r:id="rId3"/>
    <p:sldId id="361" r:id="rId4"/>
    <p:sldId id="359" r:id="rId5"/>
    <p:sldId id="346" r:id="rId6"/>
    <p:sldId id="360" r:id="rId7"/>
    <p:sldId id="351" r:id="rId8"/>
  </p:sldIdLst>
  <p:sldSz cx="9144000" cy="5143500" type="screen16x9"/>
  <p:notesSz cx="6794500" cy="9906000"/>
  <p:defaultTextStyle>
    <a:defPPr>
      <a:defRPr lang="de-DE"/>
    </a:defPPr>
    <a:lvl1pPr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353" indent="-31320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5" indent="-63719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9218" indent="-961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2650" indent="-1285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555166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6pPr>
    <a:lvl7pPr marL="1866199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177232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8pPr>
    <a:lvl9pPr marL="2488265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 section" id="{99D45B1D-E2F9-40E8-BA81-C3EB943B1B11}">
          <p14:sldIdLst>
            <p14:sldId id="345"/>
            <p14:sldId id="305"/>
          </p14:sldIdLst>
        </p14:section>
        <p14:section name="Alternative Title Chart" id="{B123A0E2-A4C3-4947-8230-3461962E0774}">
          <p14:sldIdLst>
            <p14:sldId id="361"/>
            <p14:sldId id="359"/>
            <p14:sldId id="346"/>
            <p14:sldId id="360"/>
          </p14:sldIdLst>
        </p14:section>
        <p14:section name="Alternative title charts imagery" id="{9AFDEDDF-C2B4-4D45-9150-D3C0D019C39F}">
          <p14:sldIdLst>
            <p14:sldId id="351"/>
          </p14:sldIdLst>
        </p14:section>
        <p14:section name="Presentation" id="{7C0EABEC-FF18-414D-91C5-6D8FD60A9AE8}">
          <p14:sldIdLst/>
        </p14:section>
        <p14:section name="Guideline information - foils not based on templates" id="{72320537-CA5B-4251-B22E-88BE011EA9B0}">
          <p14:sldIdLst/>
        </p14:section>
        <p14:section name="Best practice samples - foils not based on templates" id="{B0475891-36A9-4692-94C8-DA3F9296262C}">
          <p14:sldIdLst/>
        </p14:section>
        <p14:section name="Icon gallery" id="{E50A90C7-C9D4-4744-B5D4-7563D133CB6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C9E3"/>
    <a:srgbClr val="A7D6CD"/>
    <a:srgbClr val="DEEF07"/>
    <a:srgbClr val="00A3E0"/>
    <a:srgbClr val="A4BCC2"/>
    <a:srgbClr val="D7DEE2"/>
    <a:srgbClr val="CEDC06"/>
    <a:srgbClr val="CEDC00"/>
    <a:srgbClr val="FFC845"/>
    <a:srgbClr val="F29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1" autoAdjust="0"/>
    <p:restoredTop sz="9523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176" y="84"/>
      </p:cViewPr>
      <p:guideLst/>
    </p:cSldViewPr>
  </p:slideViewPr>
  <p:outlineViewPr>
    <p:cViewPr>
      <p:scale>
        <a:sx n="33" d="100"/>
        <a:sy n="33" d="100"/>
      </p:scale>
      <p:origin x="0" y="-4022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778" y="8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>
                <a:latin typeface="Deutsche Bank Text" panose="020B0503020202030204" pitchFamily="34" charset="0"/>
                <a:cs typeface="Deutsche Bank Text" panose="020B0503020202030204" pitchFamily="34" charset="0"/>
              </a:rPr>
              <a:pPr>
                <a:defRPr/>
              </a:pPr>
              <a:t>8/17/2021</a:t>
            </a:fld>
            <a:endParaRPr lang="en-GB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>
                <a:latin typeface="Deutsche Bank Text" panose="020B0503020202030204" pitchFamily="34" charset="0"/>
                <a:cs typeface="Deutsche Bank Text" panose="020B0503020202030204" pitchFamily="34" charset="0"/>
              </a:rPr>
              <a:pPr>
                <a:defRPr/>
              </a:pPr>
              <a:t>‹#›</a:t>
            </a:fld>
            <a:endParaRPr lang="en-GB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5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Deutsche Bank Text" panose="020B0503020202030204" pitchFamily="34" charset="0"/>
                <a:ea typeface="+mn-ea"/>
                <a:cs typeface="Deutsche Bank Text" panose="020B050302020203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>
              <a:defRPr/>
            </a:pPr>
            <a:fld id="{43EBB1D3-38BD-4B0D-B98C-370541E46E48}" type="datetime1">
              <a:rPr lang="en-US" smtClean="0"/>
              <a:pPr>
                <a:defRPr/>
              </a:pPr>
              <a:t>8/17/2021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Deutsche Bank Text" panose="020B0503020202030204" pitchFamily="34" charset="0"/>
                <a:ea typeface="+mn-ea"/>
                <a:cs typeface="Deutsche Bank Text" panose="020B050302020203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56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Deutsche Bank Display" panose="020F0403020203030304" pitchFamily="34" charset="0"/>
        <a:ea typeface="ＭＳ Ｐゴシック" pitchFamily="-106" charset="-128"/>
        <a:cs typeface="ＭＳ Ｐゴシック" pitchFamily="-106" charset="-128"/>
      </a:defRPr>
    </a:lvl1pPr>
    <a:lvl2pPr marL="3110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Deutsche Bank Display" panose="020F0403020203030304" pitchFamily="34" charset="0"/>
        <a:ea typeface="ＭＳ Ｐゴシック" pitchFamily="-106" charset="-128"/>
        <a:cs typeface="+mn-cs"/>
      </a:defRPr>
    </a:lvl2pPr>
    <a:lvl3pPr marL="622066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Deutsche Bank Display" panose="020F0403020203030304" pitchFamily="34" charset="0"/>
        <a:ea typeface="ＭＳ Ｐゴシック" pitchFamily="-106" charset="-128"/>
        <a:cs typeface="+mn-cs"/>
      </a:defRPr>
    </a:lvl3pPr>
    <a:lvl4pPr marL="933099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Deutsche Bank Display" panose="020F0403020203030304" pitchFamily="34" charset="0"/>
        <a:ea typeface="ＭＳ Ｐゴシック" pitchFamily="-106" charset="-128"/>
        <a:cs typeface="+mn-cs"/>
      </a:defRPr>
    </a:lvl4pPr>
    <a:lvl5pPr marL="12441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Deutsche Bank Display" panose="020F0403020203030304" pitchFamily="34" charset="0"/>
        <a:ea typeface="ＭＳ Ｐゴシック" pitchFamily="-106" charset="-128"/>
        <a:cs typeface="+mn-cs"/>
      </a:defRPr>
    </a:lvl5pPr>
    <a:lvl6pPr marL="1555166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49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58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4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1 Title with longer head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extLst>
              <a:ext uri="{FF2B5EF4-FFF2-40B4-BE49-F238E27FC236}">
                <a16:creationId xmlns:a16="http://schemas.microsoft.com/office/drawing/2014/main" id="{DDF74D87-292B-489E-B360-40D667DD4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3" cy="5143203"/>
          </a:xfrm>
          <a:prstGeom prst="rect">
            <a:avLst/>
          </a:prstGeom>
        </p:spPr>
      </p:pic>
      <p:sp>
        <p:nvSpPr>
          <p:cNvPr id="15" name="TextBox 19">
            <a:extLst>
              <a:ext uri="{FF2B5EF4-FFF2-40B4-BE49-F238E27FC236}">
                <a16:creationId xmlns:a16="http://schemas.microsoft.com/office/drawing/2014/main" id="{E7D8AC9D-0249-494B-8F9A-635AB2355620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rgbClr val="4AC9E3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9A9F3420-F375-435C-93CC-4E4B68B53337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DEF35365-DC64-40F5-8DD2-C0940989F3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8732" y="3219506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732" y="1892623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363" y="3806874"/>
            <a:ext cx="8167609" cy="601614"/>
          </a:xfrm>
          <a:prstGeom prst="rect">
            <a:avLst/>
          </a:prstGeom>
        </p:spPr>
        <p:txBody>
          <a:bodyPr anchor="t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999" y="2478951"/>
            <a:ext cx="8160981" cy="8073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</p:spTree>
    <p:extLst>
      <p:ext uri="{BB962C8B-B14F-4D97-AF65-F5344CB8AC3E}">
        <p14:creationId xmlns:p14="http://schemas.microsoft.com/office/powerpoint/2010/main" val="4005921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42 Sample title wiht further inform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12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8130-E34E-4BAF-A763-0359067A8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167" y="2647027"/>
            <a:ext cx="6970640" cy="97534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</a:t>
            </a:r>
            <a:br>
              <a:rPr lang="en-GB" dirty="0"/>
            </a:br>
            <a:r>
              <a:rPr lang="en-GB" dirty="0"/>
              <a:t>like speaker, date and location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F9C9E48C-0A97-403A-B500-D7C305CD31F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4F9426ED-9BD9-4911-B34D-59F29BEF6BF6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chemeClr val="bg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rgbClr val="CEDC0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1DA4D0A2-4EBA-44BB-8BA3-7CBCD8845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166" y="1705568"/>
            <a:ext cx="2387455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CEDC00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24C83A50-AE6F-434C-B2E6-686F938A92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669" y="1072178"/>
            <a:ext cx="6970640" cy="7407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78146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5 Chapter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6B0DB735-F045-4BD7-BFED-0363454744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3" cy="5143203"/>
          </a:xfrm>
          <a:prstGeom prst="rect">
            <a:avLst/>
          </a:prstGeom>
        </p:spPr>
      </p:pic>
      <p:sp>
        <p:nvSpPr>
          <p:cNvPr id="8" name="Freeform 4">
            <a:extLst>
              <a:ext uri="{FF2B5EF4-FFF2-40B4-BE49-F238E27FC236}">
                <a16:creationId xmlns:a16="http://schemas.microsoft.com/office/drawing/2014/main" id="{CBA316E3-ED45-470F-B022-72FB0830D10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8905" y="1977252"/>
            <a:ext cx="7525342" cy="13857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89198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Content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20C59E5F-3E88-4B08-8145-97A26D549804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3" name="Foliennummernplatzhalter 1">
            <a:extLst>
              <a:ext uri="{FF2B5EF4-FFF2-40B4-BE49-F238E27FC236}">
                <a16:creationId xmlns:a16="http://schemas.microsoft.com/office/drawing/2014/main" id="{41F293AA-7FF3-42C6-9469-FE4CCABD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FE15E3A-A700-40FE-B1B5-1859FD4D944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2454392" y="4652965"/>
            <a:ext cx="4478360" cy="241297"/>
          </a:xfrm>
        </p:spPr>
        <p:txBody>
          <a:bodyPr/>
          <a:lstStyle>
            <a:lvl1pPr>
              <a:defRPr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solidFill>
                  <a:srgbClr val="000000"/>
                </a:solidFill>
                <a:ea typeface="Deutsche Bank Text" panose="020B0503020202030204" pitchFamily="34" charset="0"/>
              </a:rPr>
              <a:t>Speaker </a:t>
            </a:r>
            <a:r>
              <a:rPr lang="en-GB" dirty="0">
                <a:ea typeface="Deutsche Bank Text" panose="020B0503020202030204" pitchFamily="34" charset="0"/>
              </a:rPr>
              <a:t>name</a:t>
            </a:r>
            <a:r>
              <a:rPr lang="en-GB" dirty="0">
                <a:solidFill>
                  <a:srgbClr val="000000"/>
                </a:solidFill>
                <a:ea typeface="Deutsche Bank Text" panose="020B0503020202030204" pitchFamily="34" charset="0"/>
              </a:rPr>
              <a:t>, name of event or project, date</a:t>
            </a:r>
            <a:endParaRPr lang="en-GB" dirty="0">
              <a:solidFill>
                <a:srgbClr val="00A3E0"/>
              </a:solidFill>
              <a:ea typeface="Deutsche Bank Text" panose="020B050302020203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88D1-244E-446D-8A03-B95B197796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950" y="1347788"/>
            <a:ext cx="8167688" cy="306228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1200"/>
            </a:lvl1pPr>
            <a:lvl2pPr marL="627063" indent="-358775">
              <a:buFont typeface="+mj-lt"/>
              <a:buNone/>
              <a:tabLst>
                <a:tab pos="7175500" algn="r"/>
              </a:tabLst>
              <a:defRPr sz="1000" u="sng"/>
            </a:lvl2pPr>
          </a:lstStyle>
          <a:p>
            <a:pPr lvl="0"/>
            <a:r>
              <a:rPr lang="en-GB" noProof="0"/>
              <a:t>Chapter</a:t>
            </a:r>
          </a:p>
          <a:p>
            <a:pPr lvl="1"/>
            <a:r>
              <a:rPr lang="en-GB" noProof="0"/>
              <a:t>1.1	Subchapter	Page X</a:t>
            </a:r>
          </a:p>
        </p:txBody>
      </p:sp>
      <p:sp>
        <p:nvSpPr>
          <p:cNvPr id="7" name="Title Placeholder 4">
            <a:extLst>
              <a:ext uri="{FF2B5EF4-FFF2-40B4-BE49-F238E27FC236}">
                <a16:creationId xmlns:a16="http://schemas.microsoft.com/office/drawing/2014/main" id="{766760F4-0594-47CD-9BB6-A1C58B4E9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8218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Content 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">
            <a:extLst>
              <a:ext uri="{FF2B5EF4-FFF2-40B4-BE49-F238E27FC236}">
                <a16:creationId xmlns:a16="http://schemas.microsoft.com/office/drawing/2014/main" id="{41F293AA-7FF3-42C6-9469-FE4CCABD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FE15E3A-A700-40FE-B1B5-1859FD4D944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2454392" y="4652965"/>
            <a:ext cx="4478360" cy="241297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88D1-244E-446D-8A03-B95B197796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950" y="1347788"/>
            <a:ext cx="8167688" cy="3062287"/>
          </a:xfrm>
        </p:spPr>
        <p:txBody>
          <a:bodyPr numCol="2" spcCol="360000"/>
          <a:lstStyle>
            <a:lvl1pPr marL="268288" indent="-268288">
              <a:buFont typeface="+mj-lt"/>
              <a:buAutoNum type="arabicPeriod"/>
              <a:defRPr sz="1200"/>
            </a:lvl1pPr>
            <a:lvl2pPr marL="536575" indent="-268288">
              <a:buFont typeface="+mj-lt"/>
              <a:buNone/>
              <a:tabLst>
                <a:tab pos="3906000" algn="r"/>
              </a:tabLst>
              <a:defRPr sz="1000" u="sng"/>
            </a:lvl2pPr>
          </a:lstStyle>
          <a:p>
            <a:pPr lvl="0"/>
            <a:r>
              <a:rPr lang="en-GB" noProof="0"/>
              <a:t>Chapter</a:t>
            </a:r>
          </a:p>
          <a:p>
            <a:pPr lvl="1"/>
            <a:r>
              <a:rPr lang="en-GB" noProof="0"/>
              <a:t>1.1	Subchapter	Page X</a:t>
            </a:r>
          </a:p>
        </p:txBody>
      </p:sp>
      <p:sp>
        <p:nvSpPr>
          <p:cNvPr id="7" name="Title Placeholder 4">
            <a:extLst>
              <a:ext uri="{FF2B5EF4-FFF2-40B4-BE49-F238E27FC236}">
                <a16:creationId xmlns:a16="http://schemas.microsoft.com/office/drawing/2014/main" id="{7FA07DDE-ACE3-4105-9C20-100C8DF83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C4E2F79D-4D1E-456C-8B3B-D035BEEA59E4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0125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 Content 1c 1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4B8590-3492-4742-A6CE-4EA6AC8085C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9602" y="1347788"/>
            <a:ext cx="8166240" cy="306069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A3E0"/>
                </a:solidFill>
              </a:defRPr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Foliennummernplatzhalter 1">
            <a:extLst>
              <a:ext uri="{FF2B5EF4-FFF2-40B4-BE49-F238E27FC236}">
                <a16:creationId xmlns:a16="http://schemas.microsoft.com/office/drawing/2014/main" id="{41F293AA-7FF3-42C6-9469-FE4CCABD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FE15E3A-A700-40FE-B1B5-1859FD4D944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7" name="Title Placeholder 4">
            <a:extLst>
              <a:ext uri="{FF2B5EF4-FFF2-40B4-BE49-F238E27FC236}">
                <a16:creationId xmlns:a16="http://schemas.microsoft.com/office/drawing/2014/main" id="{C41049A3-C2DE-4F56-99BB-86062A97CF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5F1E9E8-7613-45D0-BBDC-2CF058F39B7F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58233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 Content 2c 1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9601" y="1347787"/>
            <a:ext cx="3951360" cy="30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703039" y="1347787"/>
            <a:ext cx="3951360" cy="30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EB9BCD5-DB28-49D9-92FB-03B75FAD307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993E54FA-EBEC-4FF7-B10A-85EF6BC35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5A5DF5DE-9110-4793-8650-D20905F6BC0E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3637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 Content 2c 2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9601" y="1347787"/>
            <a:ext cx="395136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703039" y="1347787"/>
            <a:ext cx="395136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08396F6-644D-4CE3-945E-3A0C876D17F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1840" y="2972044"/>
            <a:ext cx="395136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E8DF6222-C010-4FE3-B7AF-BA773374DD8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705278" y="2972044"/>
            <a:ext cx="395136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362CFB-541E-4C57-80EC-C7D1B32F387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12" name="Title Placeholder 4">
            <a:extLst>
              <a:ext uri="{FF2B5EF4-FFF2-40B4-BE49-F238E27FC236}">
                <a16:creationId xmlns:a16="http://schemas.microsoft.com/office/drawing/2014/main" id="{84AA3473-27F4-4BB6-B720-5B890144A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6391A29A-4AEE-439F-B824-E6C24834982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58474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>
          <p15:clr>
            <a:srgbClr val="FBAE40"/>
          </p15:clr>
        </p15:guide>
        <p15:guide id="3" pos="296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 Content 3c 1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0705" y="1351153"/>
            <a:ext cx="2592000" cy="30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64767" y="1351152"/>
            <a:ext cx="2592000" cy="30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AD148-D31C-4B08-9E2C-FF1D7D77D2F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77736" y="1351153"/>
            <a:ext cx="2592000" cy="306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180D29-A86D-440C-8099-3942D108F4C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9" name="Title Placeholder 4">
            <a:extLst>
              <a:ext uri="{FF2B5EF4-FFF2-40B4-BE49-F238E27FC236}">
                <a16:creationId xmlns:a16="http://schemas.microsoft.com/office/drawing/2014/main" id="{93FDF8E2-AE40-4DB8-BAE0-111C88025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1054CCB1-A687-463C-A1C1-AAB3BFCB5781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1824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>
          <p15:clr>
            <a:srgbClr val="FBAE40"/>
          </p15:clr>
        </p15:guide>
        <p15:guide id="3" pos="296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 Content 3c 2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0705" y="1351153"/>
            <a:ext cx="259200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64767" y="1351152"/>
            <a:ext cx="259200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300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AD148-D31C-4B08-9E2C-FF1D7D77D2F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77736" y="1351153"/>
            <a:ext cx="2592000" cy="14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CD36292A-5F7A-453D-BB9B-60B205C1D2B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0576" y="2968488"/>
            <a:ext cx="259200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5CAB7C36-1895-4BB4-880A-5035BFB6D1A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64638" y="2968487"/>
            <a:ext cx="2592000" cy="14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1C929E7-85C9-4AF4-9471-6D057708C5D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277607" y="2968488"/>
            <a:ext cx="2592000" cy="14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9F769F0-3BDD-4180-82C0-7489CA9AF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12" name="Title Placeholder 4">
            <a:extLst>
              <a:ext uri="{FF2B5EF4-FFF2-40B4-BE49-F238E27FC236}">
                <a16:creationId xmlns:a16="http://schemas.microsoft.com/office/drawing/2014/main" id="{2640AFE4-1AC0-4A3F-9805-45EF935DDC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E8C719D4-7966-4F42-86C8-CAF47D3895BE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6853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>
          <p15:clr>
            <a:srgbClr val="FBAE40"/>
          </p15:clr>
        </p15:guide>
        <p15:guide id="3" pos="296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 Content copytext 1c 1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7362" y="1346901"/>
            <a:ext cx="8169275" cy="30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 sz="12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12028C-4AE9-4871-97E8-B5C05C15B37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7" name="Title Placeholder 4">
            <a:extLst>
              <a:ext uri="{FF2B5EF4-FFF2-40B4-BE49-F238E27FC236}">
                <a16:creationId xmlns:a16="http://schemas.microsoft.com/office/drawing/2014/main" id="{44A08CC8-D265-41BF-B7DC-AB084ADE9A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845866EF-A754-4610-A9AB-C91F249663A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0088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>
          <p15:clr>
            <a:srgbClr val="FBAE40"/>
          </p15:clr>
        </p15:guide>
        <p15:guide id="3" pos="29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2 Title with shorter head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5893F718-0F8C-4A51-8F6A-74B8AE3F1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3" cy="5143203"/>
          </a:xfrm>
          <a:prstGeom prst="rect">
            <a:avLst/>
          </a:prstGeom>
        </p:spPr>
      </p:pic>
      <p:sp>
        <p:nvSpPr>
          <p:cNvPr id="15" name="TextBox 19">
            <a:extLst>
              <a:ext uri="{FF2B5EF4-FFF2-40B4-BE49-F238E27FC236}">
                <a16:creationId xmlns:a16="http://schemas.microsoft.com/office/drawing/2014/main" id="{8A6797A8-C898-4DD5-88FE-F2B052C618DD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rgbClr val="4AC9E3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B6F8FCD-0C63-4610-B406-B234656DE45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20" name="Textplatzhalter 28">
            <a:extLst>
              <a:ext uri="{FF2B5EF4-FFF2-40B4-BE49-F238E27FC236}">
                <a16:creationId xmlns:a16="http://schemas.microsoft.com/office/drawing/2014/main" id="{76BCD8CA-806F-405B-8E48-E9A39E9E0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008" y="3216331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21" name="Textplatzhalter 28">
            <a:extLst>
              <a:ext uri="{FF2B5EF4-FFF2-40B4-BE49-F238E27FC236}">
                <a16:creationId xmlns:a16="http://schemas.microsoft.com/office/drawing/2014/main" id="{EACAB289-86DF-4456-B934-1D2C448DA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008" y="2269690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E45D7AB-F5CC-4FF2-AF34-3047229D58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008" y="3803699"/>
            <a:ext cx="8166240" cy="604789"/>
          </a:xfrm>
          <a:prstGeom prst="rect">
            <a:avLst/>
          </a:prstGeom>
        </p:spPr>
        <p:txBody>
          <a:bodyPr anchor="t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F76B6C1C-E0BA-4F6F-9128-5756C6F2DE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999" y="2881304"/>
            <a:ext cx="8160981" cy="40501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78412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 Content copytext 2c 1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7363" y="1346901"/>
            <a:ext cx="3952800" cy="30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 sz="12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5FE23D9D-CAB6-4041-908E-138D45133C6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703839" y="1346901"/>
            <a:ext cx="3952800" cy="30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 sz="12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5BAE769-0741-4272-90CF-30D634CDDC9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A8785500-AD40-4850-B224-C00605A0C3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D09D4C45-ED64-460D-B6B0-3D055980938D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2678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>
          <p15:clr>
            <a:srgbClr val="FBAE40"/>
          </p15:clr>
        </p15:guide>
        <p15:guide id="3" pos="296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 Emphasize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3550A8AF-C5BA-44B9-8765-5F63AB9733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292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E73DB2-F4BB-4BE1-B4D7-0C788F1331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7363" y="1347788"/>
            <a:ext cx="8169275" cy="305911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794A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Emphasized message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2AA852F-BD85-4998-91C7-F0EFF8B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4392" y="4652965"/>
            <a:ext cx="4478360" cy="241291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CDC3EC92-5D24-4411-9E13-E2C6A50A7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4C6E74D6-861A-4C5E-81CF-71DE2E465B8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45115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2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6F2826-C490-4FFF-A945-CAF594F0A6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6" name="Title Placeholder 4">
            <a:extLst>
              <a:ext uri="{FF2B5EF4-FFF2-40B4-BE49-F238E27FC236}">
                <a16:creationId xmlns:a16="http://schemas.microsoft.com/office/drawing/2014/main" id="{263E4B5B-0D06-4859-96F6-24DAACDC5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59C88161-743F-4629-AEF6-579BB109E39D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2602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3 Empty fo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13F70CE4-AAC3-4680-9ED0-419791341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C5B674-88C4-4626-801C-D73C9CDF4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54392" y="4652965"/>
            <a:ext cx="4478360" cy="241298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2275E9-F6D9-4F19-9FDD-35C1B5A6F30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4064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 Legal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3550A8AF-C5BA-44B9-8765-5F63AB9733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294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E73DB2-F4BB-4BE1-B4D7-0C788F1331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7363" y="1347788"/>
            <a:ext cx="8169275" cy="3059112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Disclaimer text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2AA852F-BD85-4998-91C7-F0EFF8B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4392" y="4652965"/>
            <a:ext cx="4478360" cy="24129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93DE6FCB-61A5-41AB-81AF-81F715B11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/>
              <a:t>Edit Master title style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CEC12CA9-B3C0-48FA-A0D0-880905E4DDCB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noProof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8638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3 Title with note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7D956125-4247-43DC-89AE-7C9213DC3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3" cy="5143203"/>
          </a:xfrm>
          <a:prstGeom prst="rect">
            <a:avLst/>
          </a:prstGeom>
        </p:spPr>
      </p:pic>
      <p:sp>
        <p:nvSpPr>
          <p:cNvPr id="15" name="TextBox 19">
            <a:extLst>
              <a:ext uri="{FF2B5EF4-FFF2-40B4-BE49-F238E27FC236}">
                <a16:creationId xmlns:a16="http://schemas.microsoft.com/office/drawing/2014/main" id="{088834BB-409B-45C3-B024-3B673D1D4798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rgbClr val="4AC9E3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5D33D0CE-BB22-435A-AC36-41BC0B67A32F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rgbClr val="4AC9E3"/>
          </a:solidFill>
        </p:spPr>
        <p:txBody>
          <a:bodyPr lIns="90000" tIns="90000" rIns="90000" bIns="9000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note box text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DC4A4695-0050-42E3-8FA7-5A00C2B44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E2BE777-D85C-43A1-895D-E593B7233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88301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4 Title with further inform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63394B-7D6D-4477-B79F-CF81D4B52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3" cy="5143203"/>
          </a:xfrm>
          <a:prstGeom prst="rect">
            <a:avLst/>
          </a:prstGeom>
        </p:spPr>
      </p:pic>
      <p:sp>
        <p:nvSpPr>
          <p:cNvPr id="15" name="TextBox 19">
            <a:extLst>
              <a:ext uri="{FF2B5EF4-FFF2-40B4-BE49-F238E27FC236}">
                <a16:creationId xmlns:a16="http://schemas.microsoft.com/office/drawing/2014/main" id="{49B5AB4F-1220-406D-B69A-B40DC717BF59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dirty="0">
                <a:solidFill>
                  <a:srgbClr val="4AC9E3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8529796-CEF2-45EC-B1E9-64F468B6A33F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8130-E34E-4BAF-A763-0359067A8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83761" y="3017379"/>
            <a:ext cx="6970640" cy="97534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1DA4D0A2-4EBA-44BB-8BA3-7CBCD8845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3760" y="2075920"/>
            <a:ext cx="2387455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24C83A50-AE6F-434C-B2E6-686F938A92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263" y="1442530"/>
            <a:ext cx="6970640" cy="7407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578013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11 Sample title with longer head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DEF35365-DC64-40F5-8DD2-C0940989F3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60" y="3244235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2" y="1911560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7" name="Freeform 4"/>
          <p:cNvSpPr>
            <a:spLocks noEditPoints="1"/>
          </p:cNvSpPr>
          <p:nvPr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3" name="TextBox 19"/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chemeClr val="bg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rgbClr val="FFC845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710063"/>
            <a:ext cx="8166240" cy="487131"/>
          </a:xfrm>
          <a:prstGeom prst="rect">
            <a:avLst/>
          </a:prstGeo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2544184"/>
            <a:ext cx="8160981" cy="8073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</p:spTree>
    <p:extLst>
      <p:ext uri="{BB962C8B-B14F-4D97-AF65-F5344CB8AC3E}">
        <p14:creationId xmlns:p14="http://schemas.microsoft.com/office/powerpoint/2010/main" val="68001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12 Sample title with longer head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1214"/>
          </a:xfrm>
          <a:prstGeom prst="rect">
            <a:avLst/>
          </a:prstGeom>
        </p:spPr>
      </p:pic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DEF35365-DC64-40F5-8DD2-C0940989F3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60" y="2412416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A7D6CD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2" y="1079741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7" name="Freeform 4"/>
          <p:cNvSpPr>
            <a:spLocks noEditPoints="1"/>
          </p:cNvSpPr>
          <p:nvPr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3" name="TextBox 19"/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noProof="1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noProof="1">
                <a:solidFill>
                  <a:srgbClr val="A7D6CD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2878244"/>
            <a:ext cx="8166240" cy="487131"/>
          </a:xfrm>
          <a:prstGeom prst="rect">
            <a:avLst/>
          </a:prstGeo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</a:t>
            </a:r>
            <a:br>
              <a:rPr lang="en-GB" dirty="0"/>
            </a:br>
            <a:r>
              <a:rPr lang="en-GB" dirty="0"/>
              <a:t>like speaker, 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1712365"/>
            <a:ext cx="8160981" cy="8073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99017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21 Sample title with shorter head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3" name="Freeform 4">
            <a:extLst>
              <a:ext uri="{FF2B5EF4-FFF2-40B4-BE49-F238E27FC236}">
                <a16:creationId xmlns:a16="http://schemas.microsoft.com/office/drawing/2014/main" id="{9510A36A-89E6-4FDC-A80E-72E844217DFB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7EB7EE39-B064-4A4A-A4DB-6CB165F71185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chemeClr val="bg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rgbClr val="4AC9E3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9237DCE4-8CD3-4A4A-888C-032A853DE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0246" y="2571750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4AC9E3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C7A9D50-6D3F-4491-BCD1-F6EE5D6B0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24488" y="3037578"/>
            <a:ext cx="6632150" cy="487131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EE01C15-9746-401B-9706-77C91966B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9748" y="2275701"/>
            <a:ext cx="662609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94099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31 Sample title with note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chemeClr val="accent1"/>
          </a:solidFill>
        </p:spPr>
        <p:txBody>
          <a:bodyPr lIns="90000" tIns="90000" rIns="90000" bIns="9000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note box text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6909586-CE82-4370-A953-BE9B43B623B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24C993-0482-426C-BD9E-D62AE706A1AF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rgbClr val="0018A8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rgbClr val="00A3E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DC4A4695-0050-42E3-8FA7-5A00C2B44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99DCF3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E2BE777-D85C-43A1-895D-E593B7233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898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41 Sample title with further inform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31" y="0"/>
            <a:ext cx="9144000" cy="51527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8130-E34E-4BAF-A763-0359067A8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167" y="2606715"/>
            <a:ext cx="6970640" cy="97534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</a:t>
            </a:r>
            <a:br>
              <a:rPr lang="en-GB" dirty="0"/>
            </a:br>
            <a:r>
              <a:rPr lang="en-GB" dirty="0"/>
              <a:t>like speaker, date and location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F9C9E48C-0A97-403A-B500-D7C305CD31F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357" dirty="0">
              <a:latin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4F9426ED-9BD9-4911-B34D-59F29BEF6BF6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chemeClr val="bg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>
              <a:lnSpc>
                <a:spcPct val="90000"/>
              </a:lnSpc>
              <a:defRPr/>
            </a:pPr>
            <a:r>
              <a:rPr lang="en-GB" sz="1050" kern="1200" noProof="1">
                <a:solidFill>
                  <a:srgbClr val="CEDC0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1DA4D0A2-4EBA-44BB-8BA3-7CBCD8845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166" y="1665256"/>
            <a:ext cx="2387455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CEDC00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24C83A50-AE6F-434C-B2E6-686F938A92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669" y="1031866"/>
            <a:ext cx="6970640" cy="7407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926747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5B9FD7A-E47D-464F-908E-0A898F099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1521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800"/>
              </a:lnSpc>
              <a:defRPr sz="70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fld id="{D71DA9FD-6EF8-4CC5-AF9B-B6159B5B937C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5C97-7830-49FC-9697-6D19DA82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62" y="1347788"/>
            <a:ext cx="8169276" cy="3060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29F3B1B-8104-4CBB-A285-B4B3ADCC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Edit Master title style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EDBBC0-08FC-4FF5-93D8-319C27CD84CB}"/>
              </a:ext>
            </a:extLst>
          </p:cNvPr>
          <p:cNvSpPr/>
          <p:nvPr userDrawn="1"/>
        </p:nvSpPr>
        <p:spPr>
          <a:xfrm>
            <a:off x="490705" y="4652964"/>
            <a:ext cx="1798363" cy="241521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GB" sz="700" noProof="1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GB" sz="700" noProof="1">
                <a:solidFill>
                  <a:srgbClr val="00A3E0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rPr>
              <a:t>Identifier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8E6FB7A3-91A9-4840-B686-4A36F1DBC61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A4B362-19DC-4728-8691-B4DF4C9A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l">
              <a:lnSpc>
                <a:spcPts val="800"/>
              </a:lnSpc>
              <a:defRPr sz="700">
                <a:solidFill>
                  <a:schemeClr val="tx1"/>
                </a:solidFill>
                <a:latin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>
              <a:lnSpc>
                <a:spcPts val="650"/>
              </a:lnSpc>
              <a:defRPr/>
            </a:pPr>
            <a:r>
              <a:rPr lang="en-GB" dirty="0">
                <a:ea typeface="Deutsche Bank Text" panose="020B0503020202030204" pitchFamily="34" charset="0"/>
              </a:rPr>
              <a:t>Speaker name, name of event or project, date</a:t>
            </a:r>
          </a:p>
        </p:txBody>
      </p:sp>
    </p:spTree>
    <p:extLst>
      <p:ext uri="{BB962C8B-B14F-4D97-AF65-F5344CB8AC3E}">
        <p14:creationId xmlns:p14="http://schemas.microsoft.com/office/powerpoint/2010/main" val="341159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83" r:id="rId1"/>
    <p:sldLayoutId id="2147485398" r:id="rId2"/>
    <p:sldLayoutId id="2147485420" r:id="rId3"/>
    <p:sldLayoutId id="2147485421" r:id="rId4"/>
    <p:sldLayoutId id="2147485414" r:id="rId5"/>
    <p:sldLayoutId id="2147485415" r:id="rId6"/>
    <p:sldLayoutId id="2147485416" r:id="rId7"/>
    <p:sldLayoutId id="2147485417" r:id="rId8"/>
    <p:sldLayoutId id="2147485418" r:id="rId9"/>
    <p:sldLayoutId id="2147485419" r:id="rId10"/>
    <p:sldLayoutId id="2147485395" r:id="rId11"/>
    <p:sldLayoutId id="2147485385" r:id="rId12"/>
    <p:sldLayoutId id="2147485412" r:id="rId13"/>
    <p:sldLayoutId id="2147485411" r:id="rId14"/>
    <p:sldLayoutId id="2147485386" r:id="rId15"/>
    <p:sldLayoutId id="2147485406" r:id="rId16"/>
    <p:sldLayoutId id="2147485401" r:id="rId17"/>
    <p:sldLayoutId id="2147485407" r:id="rId18"/>
    <p:sldLayoutId id="2147485403" r:id="rId19"/>
    <p:sldLayoutId id="2147485405" r:id="rId20"/>
    <p:sldLayoutId id="2147485410" r:id="rId21"/>
    <p:sldLayoutId id="2147485396" r:id="rId22"/>
    <p:sldLayoutId id="2147485397" r:id="rId23"/>
    <p:sldLayoutId id="2147485413" r:id="rId24"/>
  </p:sldLayoutIdLst>
  <p:transition>
    <p:wipe dir="r"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/>
        <a:defRPr sz="2400" kern="1200" baseline="0">
          <a:solidFill>
            <a:schemeClr val="tx1"/>
          </a:solidFill>
          <a:latin typeface="+mj-lt"/>
          <a:ea typeface="Deutsche Bank Display" panose="020F0403020203030304" pitchFamily="34" charset="0"/>
          <a:cs typeface="Deutsche Bank Display" panose="020F04030202030303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3422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6pPr>
      <a:lvl7pPr marL="6845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7pPr>
      <a:lvl8pPr marL="10267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8pPr>
      <a:lvl9pPr marL="13690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rgbClr val="00A3E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chemeClr val="tx1"/>
          </a:solidFill>
          <a:latin typeface="+mn-lt"/>
          <a:ea typeface="ＭＳ Ｐゴシック" pitchFamily="-109" charset="-128"/>
        </a:defRPr>
      </a:lvl2pPr>
      <a:lvl3pPr marL="303664" indent="-300434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Font typeface="Arial" charset="0"/>
        <a:buChar char="—"/>
        <a:defRPr sz="1497" kern="1200" baseline="0">
          <a:solidFill>
            <a:schemeClr val="tx1"/>
          </a:solidFill>
          <a:latin typeface="+mn-lt"/>
          <a:ea typeface="Deutsche Bank Text" panose="020B0503020202030204" pitchFamily="34" charset="0"/>
          <a:cs typeface="Deutsche Bank Text" panose="020B0503020202030204" pitchFamily="34" charset="0"/>
        </a:defRPr>
      </a:lvl3pPr>
      <a:lvl4pPr marL="609217" indent="-302448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200" kern="1200" baseline="0">
          <a:solidFill>
            <a:schemeClr val="tx1"/>
          </a:solidFill>
          <a:latin typeface="+mn-lt"/>
          <a:ea typeface="ＭＳ Ｐゴシック" pitchFamily="-109" charset="-128"/>
        </a:defRPr>
      </a:lvl4pPr>
      <a:lvl5pPr marL="854416" indent="-247359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000" kern="1200" baseline="0">
          <a:solidFill>
            <a:schemeClr val="tx1"/>
          </a:solidFill>
          <a:latin typeface="+mn-lt"/>
          <a:ea typeface="ＭＳ Ｐゴシック" pitchFamily="-109" charset="-128"/>
        </a:defRPr>
      </a:lvl5pPr>
      <a:lvl6pPr marL="88296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6pPr>
      <a:lvl7pPr marL="1225221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7pPr>
      <a:lvl8pPr marL="1567475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8pPr>
      <a:lvl9pPr marL="190972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4225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684508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26762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36901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11269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053523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395776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73803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453" userDrawn="1">
          <p15:clr>
            <a:srgbClr val="F26B43"/>
          </p15:clr>
        </p15:guide>
        <p15:guide id="12" pos="307" userDrawn="1">
          <p15:clr>
            <a:srgbClr val="F26B43"/>
          </p15:clr>
        </p15:guide>
        <p15:guide id="13" orient="horz" pos="306" userDrawn="1">
          <p15:clr>
            <a:srgbClr val="F26B43"/>
          </p15:clr>
        </p15:guide>
        <p15:guide id="17" orient="horz" pos="849" userDrawn="1">
          <p15:clr>
            <a:srgbClr val="F26B43"/>
          </p15:clr>
        </p15:guide>
        <p15:guide id="18" orient="horz" pos="3083" userDrawn="1">
          <p15:clr>
            <a:srgbClr val="F26B43"/>
          </p15:clr>
        </p15:guide>
        <p15:guide id="19" orient="horz" pos="2777" userDrawn="1">
          <p15:clr>
            <a:srgbClr val="F26B43"/>
          </p15:clr>
        </p15:guide>
        <p15:guide id="21" orient="horz" pos="29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54554F9-9034-4B04-8884-49043A819B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9008" y="4041594"/>
            <a:ext cx="2402404" cy="616813"/>
          </a:xfrm>
        </p:spPr>
        <p:txBody>
          <a:bodyPr/>
          <a:lstStyle/>
          <a:p>
            <a:r>
              <a:rPr lang="en-GB" sz="1600" dirty="0"/>
              <a:t>#PositiveImpact</a:t>
            </a:r>
          </a:p>
          <a:p>
            <a:endParaRPr lang="en-GB" sz="1000" dirty="0"/>
          </a:p>
          <a:p>
            <a:fld id="{4AC0A528-FEB5-4D97-B14B-D8E62C61F191}" type="datetime2">
              <a:rPr lang="en-GB" sz="1050">
                <a:solidFill>
                  <a:schemeClr val="bg1"/>
                </a:solidFill>
              </a:rPr>
              <a:t>Tuesday, 17 August 2021</a:t>
            </a:fld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0CF02-3B46-4AC8-A1D7-3EE3D59D7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10" y="1580655"/>
            <a:ext cx="8166239" cy="426905"/>
          </a:xfrm>
        </p:spPr>
        <p:txBody>
          <a:bodyPr/>
          <a:lstStyle/>
          <a:p>
            <a:r>
              <a:rPr lang="en-GB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Coding Challenge Presentation: Group – 4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6AE81D8-1F01-456C-B7E9-0E09995C3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009" y="2854682"/>
            <a:ext cx="8166240" cy="332203"/>
          </a:xfrm>
        </p:spPr>
        <p:txBody>
          <a:bodyPr/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Employee Mood of the Day: </a:t>
            </a:r>
            <a:r>
              <a:rPr lang="en-US" sz="1400" dirty="0"/>
              <a:t>A one-stop platform to know all about the daily mood of your organization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4D4890-D5F9-46D6-8590-FEE139B99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99" y="2369244"/>
            <a:ext cx="8160981" cy="405011"/>
          </a:xfrm>
        </p:spPr>
        <p:txBody>
          <a:bodyPr/>
          <a:lstStyle/>
          <a:p>
            <a:r>
              <a:rPr lang="en-GB" sz="3200" dirty="0"/>
              <a:t>MoodLight Sonata</a:t>
            </a:r>
          </a:p>
        </p:txBody>
      </p:sp>
    </p:spTree>
    <p:extLst>
      <p:ext uri="{BB962C8B-B14F-4D97-AF65-F5344CB8AC3E}">
        <p14:creationId xmlns:p14="http://schemas.microsoft.com/office/powerpoint/2010/main" val="403950049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980A81-2276-45CE-8340-D7852DC7F84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2" y="1347788"/>
            <a:ext cx="8166240" cy="208472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Allowing employees to easily enter their moods ratings, justifications for the same, along with a hashtag. 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Displaying general live feed, comprising the latest mood entries for the day. 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dashboard that represents the mood ratings as a dynamic chart, and also displays the trending hashtags for the day.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6924-B4CD-43C3-8AD1-D9869D8A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58E7A-BE74-4C26-8BD4-2A0F78F8C6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28B6346-9058-45B7-A151-815BFA04160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Employee Mood of the Day: Group – 4                                                                                                      </a:t>
            </a:r>
            <a:fld id="{A42AE0C7-0D60-44AE-849B-A8EA58BAF29F}" type="datetime2">
              <a:rPr lang="en-GB" smtClean="0"/>
              <a:t>Tuesday, 17 August 2021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F89419F-4A75-44B0-8CA4-95B5C55F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556618"/>
            <a:ext cx="7200000" cy="356793"/>
          </a:xfrm>
        </p:spPr>
        <p:txBody>
          <a:bodyPr/>
          <a:lstStyle/>
          <a:p>
            <a:r>
              <a:rPr lang="en-GB" sz="2800" noProof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644502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FF7361-E34C-4AC7-A62E-082503C74C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695" y="4223046"/>
            <a:ext cx="2402404" cy="403362"/>
          </a:xfrm>
        </p:spPr>
        <p:txBody>
          <a:bodyPr/>
          <a:lstStyle/>
          <a:p>
            <a:r>
              <a:rPr lang="en-GB" dirty="0"/>
              <a:t>#PositiveImpact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8EB1261-FA1F-437E-B429-2962BCB78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695" y="4751377"/>
            <a:ext cx="8167609" cy="241129"/>
          </a:xfrm>
        </p:spPr>
        <p:txBody>
          <a:bodyPr/>
          <a:lstStyle/>
          <a:p>
            <a:fld id="{A884D0FA-108A-41C2-A5AA-EB22D05FFB97}" type="datetime2">
              <a:rPr lang="en-IN" smtClean="0"/>
              <a:t>Tuesday, 17 August 2021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2FB2F7-5994-414F-9B75-A4412D1BD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95" y="731915"/>
            <a:ext cx="8160981" cy="403363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approach we took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229914D-E08A-492C-BC49-BF83E00D7FF8}"/>
              </a:ext>
            </a:extLst>
          </p:cNvPr>
          <p:cNvSpPr txBox="1">
            <a:spLocks/>
          </p:cNvSpPr>
          <p:nvPr/>
        </p:nvSpPr>
        <p:spPr>
          <a:xfrm>
            <a:off x="309490" y="1244824"/>
            <a:ext cx="2869808" cy="28686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 sz="1497" kern="1200" baseline="0">
                <a:solidFill>
                  <a:srgbClr val="00A3E0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defRPr sz="1497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2pPr>
            <a:lvl3pPr marL="303664" indent="-300434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Char char="—"/>
              <a:defRPr sz="1497" kern="1200" baseline="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609217" indent="-302448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Char char="—"/>
              <a:defRPr sz="1200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4pPr>
            <a:lvl5pPr marL="854416" indent="-247359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charset="0"/>
              <a:buChar char="—"/>
              <a:defRPr sz="1000" kern="1200" baseline="0">
                <a:solidFill>
                  <a:schemeClr val="tx1"/>
                </a:solidFill>
                <a:latin typeface="+mn-lt"/>
                <a:ea typeface="ＭＳ Ｐゴシック" pitchFamily="-109" charset="-128"/>
              </a:defRPr>
            </a:lvl5pPr>
            <a:lvl6pPr marL="882969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6pPr>
            <a:lvl7pPr marL="1225221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7pPr>
            <a:lvl8pPr marL="1567475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8pPr>
            <a:lvl9pPr marL="1909729" indent="-133099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017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Self – organizing team: 4 UI/UX, 4 Backend, 2 DevOps</a:t>
            </a:r>
          </a:p>
          <a:p>
            <a:pPr defTabSz="914400"/>
            <a:endParaRPr lang="en-US" sz="1600" dirty="0">
              <a:solidFill>
                <a:schemeClr val="bg1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focused on</a:t>
            </a:r>
          </a:p>
          <a:p>
            <a:pPr marL="628103" lvl="1" indent="-285750" defTabSz="9144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alue </a:t>
            </a:r>
          </a:p>
          <a:p>
            <a:pPr marL="628103" lvl="1" indent="-285750" defTabSz="9144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End-to-end delivery</a:t>
            </a:r>
          </a:p>
          <a:p>
            <a:pPr marL="628103" lvl="1" indent="-285750" defTabSz="9144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Cross-functional collaboration</a:t>
            </a:r>
          </a:p>
          <a:p>
            <a:pPr marL="628103" lvl="1" indent="-285750" defTabSz="9144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 and incremental approach</a:t>
            </a:r>
          </a:p>
          <a:p>
            <a:pPr marL="628103" lvl="1" indent="-285750" defTabSz="9144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 quality delivery</a:t>
            </a:r>
            <a:endParaRPr lang="en-US" sz="160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E6C80-6566-4332-A59A-BAF74286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98" y="1287653"/>
            <a:ext cx="5808582" cy="36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94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FF7361-E34C-4AC7-A62E-082503C74C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695" y="4223046"/>
            <a:ext cx="2402404" cy="403362"/>
          </a:xfrm>
        </p:spPr>
        <p:txBody>
          <a:bodyPr/>
          <a:lstStyle/>
          <a:p>
            <a:r>
              <a:rPr lang="en-GB" dirty="0"/>
              <a:t>#PositiveImpact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8EB1261-FA1F-437E-B429-2962BCB78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695" y="4751377"/>
            <a:ext cx="8167609" cy="241129"/>
          </a:xfrm>
        </p:spPr>
        <p:txBody>
          <a:bodyPr/>
          <a:lstStyle/>
          <a:p>
            <a:fld id="{A884D0FA-108A-41C2-A5AA-EB22D05FFB97}" type="datetime2">
              <a:rPr lang="en-IN" smtClean="0"/>
              <a:t>Tuesday, 17 August 2021</a:t>
            </a:fld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2FB2F7-5994-414F-9B75-A4412D1BD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95" y="731915"/>
            <a:ext cx="8160981" cy="403363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58897E-FF66-4C32-9711-8C43CFE7C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63" y="1211109"/>
            <a:ext cx="5556741" cy="36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62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DF94C8-09BE-420B-84F3-028B778CC2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#PositiveImpact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0D179E-534E-44FE-8264-E0B593989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DC5F3294-8DE6-4828-8738-8C59235C9A1C}" type="datetime2">
              <a:rPr lang="en-IN" smtClean="0"/>
              <a:t>Tuesday, 17 August 2021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06C16-B4E6-4EB5-9EB6-1C4AED937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267" y="1724663"/>
            <a:ext cx="8160981" cy="405011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4231673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980A81-2276-45CE-8340-D7852DC7F84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90398" y="1186010"/>
            <a:ext cx="8166240" cy="306069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Role-based access control to various application Metrics.</a:t>
            </a:r>
          </a:p>
          <a:p>
            <a:pPr marL="589414" lvl="2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Login – Authentication and Authorization</a:t>
            </a:r>
          </a:p>
          <a:p>
            <a:pPr marL="589414" lvl="2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Personalized Dashboard for every employee</a:t>
            </a:r>
          </a:p>
          <a:p>
            <a:pPr marL="589414" lvl="2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Specialized employee-wise analytics dashboard for respective managers</a:t>
            </a:r>
          </a:p>
          <a:p>
            <a:pPr marL="589414" lvl="2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Team-wise and project-wise moods analysis. AI-generated real-time remedial messages and recommendations (behavior analysis, natural language processing, sentiment analysis).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Adding notes, notifications, and reminder features.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6924-B4CD-43C3-8AD1-D9869D8A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58E7A-BE74-4C26-8BD4-2A0F78F8C6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28B6346-9058-45B7-A151-815BFA04160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Employee Mood of the Day: Group – 4                                                                                                      </a:t>
            </a:r>
            <a:fld id="{A42AE0C7-0D60-44AE-849B-A8EA58BAF29F}" type="datetime2">
              <a:rPr lang="en-GB" smtClean="0"/>
              <a:t>Tuesday, 17 August 2021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F89419F-4A75-44B0-8CA4-95B5C55F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501337"/>
            <a:ext cx="7200000" cy="539982"/>
          </a:xfrm>
        </p:spPr>
        <p:txBody>
          <a:bodyPr/>
          <a:lstStyle/>
          <a:p>
            <a:r>
              <a:rPr lang="en-GB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Future Scope</a:t>
            </a:r>
            <a:endParaRPr lang="en-GB" sz="2800" noProof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2581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95360" y="3550266"/>
            <a:ext cx="2402404" cy="403362"/>
          </a:xfrm>
        </p:spPr>
        <p:txBody>
          <a:bodyPr/>
          <a:lstStyle/>
          <a:p>
            <a:r>
              <a:rPr lang="en-GB" noProof="1"/>
              <a:t>#PositiveImpact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C4B0EDF2-FD9D-4C58-A738-194AB2156AF5}" type="datetime2">
              <a:rPr lang="en-GB" smtClean="0"/>
              <a:t>Tuesday, 17 August 2021</a:t>
            </a:fld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95360" y="2140502"/>
            <a:ext cx="8160981" cy="807364"/>
          </a:xfrm>
        </p:spPr>
        <p:txBody>
          <a:bodyPr/>
          <a:lstStyle/>
          <a:p>
            <a:pPr algn="just"/>
            <a:r>
              <a:rPr lang="en-US" sz="2800" b="1" dirty="0"/>
              <a:t>We thank Deutsche Bank and its amazing community for this wonderful opportunity!!!</a:t>
            </a:r>
          </a:p>
        </p:txBody>
      </p:sp>
    </p:spTree>
    <p:extLst>
      <p:ext uri="{BB962C8B-B14F-4D97-AF65-F5344CB8AC3E}">
        <p14:creationId xmlns:p14="http://schemas.microsoft.com/office/powerpoint/2010/main" val="16823075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utsche Bank template 2020 01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8794A1"/>
      </a:lt2>
      <a:accent1>
        <a:srgbClr val="4AC9E3"/>
      </a:accent1>
      <a:accent2>
        <a:srgbClr val="FFC845"/>
      </a:accent2>
      <a:accent3>
        <a:srgbClr val="E4002B"/>
      </a:accent3>
      <a:accent4>
        <a:srgbClr val="07792B"/>
      </a:accent4>
      <a:accent5>
        <a:srgbClr val="00A3E0"/>
      </a:accent5>
      <a:accent6>
        <a:srgbClr val="A7D6CD"/>
      </a:accent6>
      <a:hlink>
        <a:srgbClr val="00A3E0"/>
      </a:hlink>
      <a:folHlink>
        <a:srgbClr val="00A3E0"/>
      </a:folHlink>
    </a:clrScheme>
    <a:fontScheme name="Benutzerdefiniert 1">
      <a:majorFont>
        <a:latin typeface="Deutsche Bank Display"/>
        <a:ea typeface="MS PGothic"/>
        <a:cs typeface=""/>
      </a:majorFont>
      <a:minorFont>
        <a:latin typeface="Deutsche Bank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Dark blue">
      <a:srgbClr val="0C2340"/>
    </a:custClr>
    <a:custClr name="Pale blue">
      <a:srgbClr val="4AC9E3"/>
    </a:custClr>
    <a:custClr name="Yellow">
      <a:srgbClr val="FFC845"/>
    </a:custClr>
    <a:custClr name="Red">
      <a:srgbClr val="E4002B"/>
    </a:custClr>
    <a:custClr name="Dark green">
      <a:srgbClr val="07792B"/>
    </a:custClr>
    <a:custClr name="Blue">
      <a:srgbClr val="00A3E0"/>
    </a:custClr>
    <a:custClr name="Petrol">
      <a:srgbClr val="A7D6CD"/>
    </a:custClr>
    <a:custClr name="Grey 4">
      <a:srgbClr val="8794A1"/>
    </a:custClr>
    <a:custClr name="Deutsche Bank blue">
      <a:srgbClr val="0018A8"/>
    </a:custClr>
    <a:custClr>
      <a:srgbClr val="FFFFFF"/>
    </a:custClr>
    <a:custClr name="Pale violet">
      <a:srgbClr val="C9B7D1"/>
    </a:custClr>
    <a:custClr name="Bright blue 2">
      <a:srgbClr val="99DCF3"/>
    </a:custClr>
    <a:custClr name="Skeen">
      <a:srgbClr val="F29E97"/>
    </a:custClr>
    <a:custClr name="Orange">
      <a:srgbClr val="E57200"/>
    </a:custClr>
    <a:custClr name="Pale green">
      <a:srgbClr val="CEDC00"/>
    </a:custClr>
    <a:custClr name="Grey 1">
      <a:srgbClr val="57646C"/>
    </a:custClr>
    <a:custClr name="Violet">
      <a:srgbClr val="671E75"/>
    </a:custClr>
    <a:custClr name="Neutral grey">
      <a:srgbClr val="D7DEE2"/>
    </a:custClr>
    <a:custClr name="Tower grey">
      <a:srgbClr val="A4BCC2"/>
    </a:custClr>
  </a:custClrLst>
  <a:extLst>
    <a:ext uri="{05A4C25C-085E-4340-85A3-A5531E510DB2}">
      <thm15:themeFamily xmlns:thm15="http://schemas.microsoft.com/office/thememl/2012/main" name="16_9_PowerPoint_template_light_grey_logomask_CF_EN_POTX_12_2019_v2_12" id="{75388B21-849A-FF4A-9C78-AA8AA5D5E8B9}" vid="{B35424C5-F924-284D-998E-D204885C83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On-screen Show (16:9)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Deutsche Bank Display</vt:lpstr>
      <vt:lpstr>Deutsche Bank Text</vt:lpstr>
      <vt:lpstr>Deutsche Bank template 2020 01</vt:lpstr>
      <vt:lpstr>PowerPoint Presentation</vt:lpstr>
      <vt:lpstr>Problem Statement</vt:lpstr>
      <vt:lpstr>PowerPoint Presentation</vt:lpstr>
      <vt:lpstr>PowerPoint Presentation</vt:lpstr>
      <vt:lpstr>PowerPoint Presentation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Public</cp:keywords>
  <dc:description/>
  <cp:lastModifiedBy/>
  <cp:revision>1</cp:revision>
  <dcterms:created xsi:type="dcterms:W3CDTF">2019-06-07T18:47:40Z</dcterms:created>
  <dcterms:modified xsi:type="dcterms:W3CDTF">2021-08-17T09:09:49Z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5e962fd2-02a5-497b-bb62-693abdd4d915</vt:lpwstr>
  </property>
  <property fmtid="{D5CDD505-2E9C-101B-9397-08002B2CF9AE}" pid="3" name="db.comClassification">
    <vt:lpwstr>Public</vt:lpwstr>
  </property>
</Properties>
</file>