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</p:sldIdLst>
  <p:sldSz cy="10058400" cx="7772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Relationship Id="rId11" Type="http://schemas.openxmlformats.org/officeDocument/2006/relationships/font" Target="fonts/HelveticaNeue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5" Type="http://schemas.openxmlformats.org/officeDocument/2006/relationships/font" Target="fonts/OpenSans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18" Type="http://schemas.openxmlformats.org/officeDocument/2006/relationships/font" Target="fonts/Ope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a1f00d766_0_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a1f00d7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Predicting the Future for Delivery</a:t>
            </a:r>
            <a:endParaRPr b="1" sz="1800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Milestone</a:t>
            </a:r>
            <a:endParaRPr b="1" sz="800"/>
          </a:p>
        </p:txBody>
      </p:sp>
      <p:sp>
        <p:nvSpPr>
          <p:cNvPr id="237" name="Google Shape;237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Tasks</a:t>
            </a:r>
            <a:endParaRPr b="1" sz="800"/>
          </a:p>
        </p:txBody>
      </p:sp>
      <p:sp>
        <p:nvSpPr>
          <p:cNvPr id="238" name="Google Shape;238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Outcome/Deliverables</a:t>
            </a:r>
            <a:endParaRPr b="1" sz="800"/>
          </a:p>
        </p:txBody>
      </p:sp>
      <p:sp>
        <p:nvSpPr>
          <p:cNvPr id="239" name="Google Shape;239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Estimated Time</a:t>
            </a:r>
            <a:endParaRPr b="1" sz="800"/>
          </a:p>
        </p:txBody>
      </p:sp>
      <p:sp>
        <p:nvSpPr>
          <p:cNvPr id="240" name="Google Shape;240;p38"/>
          <p:cNvSpPr txBox="1"/>
          <p:nvPr/>
        </p:nvSpPr>
        <p:spPr>
          <a:xfrm>
            <a:off x="1344700" y="2427238"/>
            <a:ext cx="237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Research data, define what tools are included in scope, access resources available and clarify end goals for stakeholders</a:t>
            </a:r>
            <a:endParaRPr sz="1200"/>
          </a:p>
        </p:txBody>
      </p:sp>
      <p:sp>
        <p:nvSpPr>
          <p:cNvPr id="241" name="Google Shape;241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2" name="Google Shape;242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3" name="Google Shape;243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5" name="Google Shape;245;p38"/>
          <p:cNvSpPr txBox="1"/>
          <p:nvPr/>
        </p:nvSpPr>
        <p:spPr>
          <a:xfrm>
            <a:off x="1384900" y="4008050"/>
            <a:ext cx="229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Will need to organize database to be accessible for Machine Learning tool, will need to clean out data for outlying data or corrections, will need to confirm format of data. </a:t>
            </a:r>
            <a:endParaRPr sz="1200"/>
          </a:p>
        </p:txBody>
      </p:sp>
      <p:sp>
        <p:nvSpPr>
          <p:cNvPr id="246" name="Google Shape;246;p38"/>
          <p:cNvSpPr txBox="1"/>
          <p:nvPr/>
        </p:nvSpPr>
        <p:spPr>
          <a:xfrm>
            <a:off x="3694950" y="355740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7" name="Google Shape;247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57736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9" name="Google Shape;249;p38"/>
          <p:cNvSpPr txBox="1"/>
          <p:nvPr/>
        </p:nvSpPr>
        <p:spPr>
          <a:xfrm>
            <a:off x="3901525" y="6006350"/>
            <a:ext cx="246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Framework budget, Model confirmation, hire consultant</a:t>
            </a:r>
            <a:endParaRPr sz="300"/>
          </a:p>
        </p:txBody>
      </p:sp>
      <p:sp>
        <p:nvSpPr>
          <p:cNvPr id="250" name="Google Shape;250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2" name="Google Shape;252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4" name="Google Shape;254;p38"/>
          <p:cNvSpPr txBox="1"/>
          <p:nvPr/>
        </p:nvSpPr>
        <p:spPr>
          <a:xfrm>
            <a:off x="1381725" y="7513550"/>
            <a:ext cx="246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Will need to schedule two separate deep dive meetings to present options and research to upper management, will do a soft go-live of tool to gather feedback from technicians to prepare for any improvements needed.</a:t>
            </a:r>
            <a:endParaRPr sz="1200"/>
          </a:p>
        </p:txBody>
      </p:sp>
      <p:sp>
        <p:nvSpPr>
          <p:cNvPr id="255" name="Google Shape;255;p38"/>
          <p:cNvSpPr txBox="1"/>
          <p:nvPr/>
        </p:nvSpPr>
        <p:spPr>
          <a:xfrm>
            <a:off x="3955150" y="7929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Schedule meetings, deploy tool, gather feedback</a:t>
            </a:r>
            <a:endParaRPr sz="1200"/>
          </a:p>
        </p:txBody>
      </p:sp>
      <p:sp>
        <p:nvSpPr>
          <p:cNvPr id="256" name="Google Shape;256;p38"/>
          <p:cNvSpPr txBox="1"/>
          <p:nvPr/>
        </p:nvSpPr>
        <p:spPr>
          <a:xfrm>
            <a:off x="6415475" y="7929550"/>
            <a:ext cx="134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4 Weeks</a:t>
            </a:r>
            <a:endParaRPr sz="2000"/>
          </a:p>
        </p:txBody>
      </p:sp>
      <p:sp>
        <p:nvSpPr>
          <p:cNvPr id="257" name="Google Shape;257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</a:t>
            </a: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 and Executing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8"/>
          <p:cNvSpPr txBox="1"/>
          <p:nvPr/>
        </p:nvSpPr>
        <p:spPr>
          <a:xfrm>
            <a:off x="1965825" y="870000"/>
            <a:ext cx="55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To develop procedure for detecting required PM and predict issues before they happen.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3823075" y="2328525"/>
            <a:ext cx="262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Develop outline of data architecture, confirm how many tools and departments are affected, schedule weekly meetings to start workflow and keep stakeholders informed of progress every two weeks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6389375" y="2699325"/>
            <a:ext cx="14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3 weeks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3898400" y="4097900"/>
            <a:ext cx="25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Verify structure of database by consultants, finalize data report, will confirm compatibility of data formats.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6560825" y="4379600"/>
            <a:ext cx="150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4 weeks</a:t>
            </a:r>
            <a:r>
              <a:rPr lang="en" sz="1800">
                <a:solidFill>
                  <a:schemeClr val="accent1"/>
                </a:solidFill>
              </a:rPr>
              <a:t> 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1425150" y="5623450"/>
            <a:ext cx="229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Decide on what framework we can use for the Machine Learning, build three separate models for stakeholders to choose from, collaborate with consultants for the best machine learning algorithms</a:t>
            </a:r>
            <a:endParaRPr sz="1700"/>
          </a:p>
        </p:txBody>
      </p:sp>
      <p:sp>
        <p:nvSpPr>
          <p:cNvPr id="265" name="Google Shape;265;p38"/>
          <p:cNvSpPr txBox="1"/>
          <p:nvPr/>
        </p:nvSpPr>
        <p:spPr>
          <a:xfrm>
            <a:off x="6501725" y="6106113"/>
            <a:ext cx="117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5 weeks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