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91" r:id="rId2"/>
    <p:sldId id="281" r:id="rId3"/>
    <p:sldId id="298" r:id="rId4"/>
    <p:sldId id="299" r:id="rId5"/>
    <p:sldId id="300" r:id="rId6"/>
    <p:sldId id="302" r:id="rId7"/>
    <p:sldId id="301" r:id="rId8"/>
    <p:sldId id="297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4B840-A6BE-4547-5303-1466B864E2C7}" v="159" dt="2024-12-30T18:44:00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480" y="4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2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8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pyramids with a bright light&#10;&#10;Description automatically generated">
            <a:extLst>
              <a:ext uri="{FF2B5EF4-FFF2-40B4-BE49-F238E27FC236}">
                <a16:creationId xmlns:a16="http://schemas.microsoft.com/office/drawing/2014/main" id="{DB9F9224-1AB2-9C06-5607-47E75F577D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1" y="-3596"/>
            <a:ext cx="12191998" cy="68651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1286" y="2076450"/>
            <a:ext cx="99525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Leader Name(With Contact Number) 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FA687-A162-CC4D-7645-FBE5FEB1E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423" y="-216380"/>
            <a:ext cx="1929443" cy="2073217"/>
          </a:xfrm>
          <a:prstGeom prst="rect">
            <a:avLst/>
          </a:prstGeom>
        </p:spPr>
      </p:pic>
      <p:pic>
        <p:nvPicPr>
          <p:cNvPr id="6" name="Picture 5" descr="A logo with a brain and text&#10;&#10;Description automatically generated">
            <a:extLst>
              <a:ext uri="{FF2B5EF4-FFF2-40B4-BE49-F238E27FC236}">
                <a16:creationId xmlns:a16="http://schemas.microsoft.com/office/drawing/2014/main" id="{B712B104-C9F3-2359-6F8B-529A546C6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25" y="1709467"/>
            <a:ext cx="4675517" cy="4632385"/>
          </a:xfrm>
          <a:prstGeom prst="rect">
            <a:avLst/>
          </a:prstGeom>
        </p:spPr>
      </p:pic>
      <p:pic>
        <p:nvPicPr>
          <p:cNvPr id="7" name="Picture 6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B57000BB-C0DA-41DF-EE60-CE3B40D55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740" y="-1832825"/>
            <a:ext cx="6673969" cy="6185139"/>
          </a:xfrm>
          <a:prstGeom prst="rect">
            <a:avLst/>
          </a:prstGeom>
        </p:spPr>
      </p:pic>
      <p:pic>
        <p:nvPicPr>
          <p:cNvPr id="4" name="Picture 3" descr="A logo with text on it&#10;&#10;Description automatically generated">
            <a:extLst>
              <a:ext uri="{FF2B5EF4-FFF2-40B4-BE49-F238E27FC236}">
                <a16:creationId xmlns:a16="http://schemas.microsoft.com/office/drawing/2014/main" id="{2537A060-9A38-56C9-819F-BC72FBB83A4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-358" b="13630"/>
          <a:stretch/>
        </p:blipFill>
        <p:spPr>
          <a:xfrm>
            <a:off x="-487233" y="-622988"/>
            <a:ext cx="4040092" cy="20174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background with lines and dots&#10;&#10;Description automatically generated">
            <a:extLst>
              <a:ext uri="{FF2B5EF4-FFF2-40B4-BE49-F238E27FC236}">
                <a16:creationId xmlns:a16="http://schemas.microsoft.com/office/drawing/2014/main" id="{C58041F3-F559-C409-3B9D-D2B243F051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3826" b="-148"/>
          <a:stretch/>
        </p:blipFill>
        <p:spPr>
          <a:xfrm>
            <a:off x="0" y="0"/>
            <a:ext cx="12192022" cy="6857108"/>
          </a:xfrm>
          <a:prstGeom prst="rect">
            <a:avLst/>
          </a:prstGeom>
        </p:spPr>
      </p:pic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bg1"/>
                </a:solidFill>
                <a:latin typeface="Times New Roman"/>
                <a:ea typeface="ＭＳ Ｐゴシック"/>
                <a:cs typeface="Times New Roman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3" name="Picture 2" descr="A logo with a brain and text&#10;&#10;Description automatically generated">
            <a:extLst>
              <a:ext uri="{FF2B5EF4-FFF2-40B4-BE49-F238E27FC236}">
                <a16:creationId xmlns:a16="http://schemas.microsoft.com/office/drawing/2014/main" id="{E7E0D758-3DBD-F0D0-85E2-5758A8816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053" y="-1438"/>
            <a:ext cx="1584386" cy="15843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98C9CF-0E66-1AEA-B7A3-8ED9B3783A17}"/>
              </a:ext>
            </a:extLst>
          </p:cNvPr>
          <p:cNvSpPr/>
          <p:nvPr/>
        </p:nvSpPr>
        <p:spPr>
          <a:xfrm>
            <a:off x="2876" y="6292969"/>
            <a:ext cx="12186248" cy="5693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/>
                <a:ea typeface="Calibri"/>
                <a:cs typeface="Calibri"/>
              </a:rPr>
              <a:t>PRPCEM HACKATHON' 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2612-1A17-09F1-95FB-61A9302C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z="2000" dirty="0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pPr/>
              <a:t>2</a:t>
            </a:fld>
            <a:endParaRPr lang="en-US" sz="2000">
              <a:solidFill>
                <a:schemeClr val="tx1"/>
              </a:solidFill>
              <a:latin typeface="Times New Roman"/>
              <a:ea typeface="ＭＳ Ｐゴシック"/>
              <a:cs typeface="Times New Roman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6A1039-7F83-17E3-FDDE-B7BE7E41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lorful hexagons on a black surface&#10;&#10;Description automatically generated">
            <a:extLst>
              <a:ext uri="{FF2B5EF4-FFF2-40B4-BE49-F238E27FC236}">
                <a16:creationId xmlns:a16="http://schemas.microsoft.com/office/drawing/2014/main" id="{F35D46CF-3BD4-DC19-1AF7-413F7E92C4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0" y="10784"/>
            <a:ext cx="12191998" cy="6865187"/>
          </a:xfrm>
          <a:prstGeom prst="rect">
            <a:avLst/>
          </a:prstGeom>
        </p:spPr>
      </p:pic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3" name="Picture 2" descr="A logo with a brain and text&#10;&#10;Description automatically generated">
            <a:extLst>
              <a:ext uri="{FF2B5EF4-FFF2-40B4-BE49-F238E27FC236}">
                <a16:creationId xmlns:a16="http://schemas.microsoft.com/office/drawing/2014/main" id="{E7E0D758-3DBD-F0D0-85E2-5758A8816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053" y="-1438"/>
            <a:ext cx="1584386" cy="15843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6A8558-3EE1-0EC7-D10B-3F502F0A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DCE4B-3AFA-EF63-B540-0A7D2C44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037F87-D8F2-B5E4-F3F4-0875D9968679}"/>
              </a:ext>
            </a:extLst>
          </p:cNvPr>
          <p:cNvSpPr/>
          <p:nvPr/>
        </p:nvSpPr>
        <p:spPr>
          <a:xfrm>
            <a:off x="2876" y="6292969"/>
            <a:ext cx="12186248" cy="5693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/>
                <a:ea typeface="Calibri"/>
                <a:cs typeface="Calibri"/>
              </a:rPr>
              <a:t>PRPCEM HACKATHON' 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D331E-FAAE-AF3A-5324-C4BCB7C4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677C3CE7-23F7-4828-823C-E0205DF2CF97}" type="slidenum">
              <a:rPr lang="en-US" sz="2000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pPr/>
              <a:t>3</a:t>
            </a:fld>
            <a:endParaRPr lang="en-US" sz="2000">
              <a:solidFill>
                <a:schemeClr val="tx1"/>
              </a:solidFill>
              <a:latin typeface="Times New Roman"/>
              <a:ea typeface="ＭＳ Ｐゴシック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275BB-4627-8203-DB88-A78D1A6E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075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A8ECBA-80B6-E529-5993-8C3771D13A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0" y="-3594"/>
            <a:ext cx="12192000" cy="6865188"/>
          </a:xfrm>
          <a:prstGeom prst="rect">
            <a:avLst/>
          </a:prstGeom>
        </p:spPr>
      </p:pic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3" name="Picture 2" descr="A logo with a brain and text&#10;&#10;Description automatically generated">
            <a:extLst>
              <a:ext uri="{FF2B5EF4-FFF2-40B4-BE49-F238E27FC236}">
                <a16:creationId xmlns:a16="http://schemas.microsoft.com/office/drawing/2014/main" id="{E7E0D758-3DBD-F0D0-85E2-5758A8816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053" y="-1438"/>
            <a:ext cx="1584386" cy="15843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96A4DEB-1D75-0EBA-E830-67D68197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2230F-E465-0710-104A-12CD5BE79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7CA00-E242-6A3A-CFB4-5301BCDCAAEC}"/>
              </a:ext>
            </a:extLst>
          </p:cNvPr>
          <p:cNvSpPr/>
          <p:nvPr/>
        </p:nvSpPr>
        <p:spPr>
          <a:xfrm>
            <a:off x="2876" y="6292969"/>
            <a:ext cx="12186248" cy="5693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/>
                <a:ea typeface="Calibri"/>
                <a:cs typeface="Calibri"/>
              </a:rPr>
              <a:t>PRPCEM HACKATHON'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1B12C-B8DF-FD96-F315-76F980BA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677C3CE7-23F7-4828-823C-E0205DF2CF97}" type="slidenum">
              <a:rPr lang="en-US" sz="2000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pPr/>
              <a:t>4</a:t>
            </a:fld>
            <a:endParaRPr lang="en-US" sz="2000">
              <a:solidFill>
                <a:schemeClr val="tx1"/>
              </a:solidFill>
              <a:latin typeface="Times New Roman"/>
              <a:ea typeface="ＭＳ Ｐゴシック"/>
              <a:cs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1ADE-74C8-E6A6-A427-49184499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222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un and arrows in the sky&#10;&#10;Description automatically generated">
            <a:extLst>
              <a:ext uri="{FF2B5EF4-FFF2-40B4-BE49-F238E27FC236}">
                <a16:creationId xmlns:a16="http://schemas.microsoft.com/office/drawing/2014/main" id="{EC4EE8D2-92A7-2F3F-DD38-093225BE92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1" y="-3594"/>
            <a:ext cx="12191999" cy="6865188"/>
          </a:xfrm>
          <a:prstGeom prst="rect">
            <a:avLst/>
          </a:prstGeom>
        </p:spPr>
      </p:pic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3" name="Picture 2" descr="A logo with a brain and text&#10;&#10;Description automatically generated">
            <a:extLst>
              <a:ext uri="{FF2B5EF4-FFF2-40B4-BE49-F238E27FC236}">
                <a16:creationId xmlns:a16="http://schemas.microsoft.com/office/drawing/2014/main" id="{E7E0D758-3DBD-F0D0-85E2-5758A8816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053" y="-1438"/>
            <a:ext cx="1584386" cy="15843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CC6D9F-5474-C2CA-F4EF-76966B0C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74535-63F6-51A6-5DD7-2FC53259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2909B-0094-73CA-A8F6-6F70E8DEE613}"/>
              </a:ext>
            </a:extLst>
          </p:cNvPr>
          <p:cNvSpPr/>
          <p:nvPr/>
        </p:nvSpPr>
        <p:spPr>
          <a:xfrm>
            <a:off x="2876" y="6292969"/>
            <a:ext cx="12186248" cy="5693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/>
                <a:ea typeface="Calibri"/>
                <a:cs typeface="Calibri"/>
              </a:rPr>
              <a:t>PRPCEM HACKATHON' 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157CD-488B-F0CE-4340-662E8FEB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677C3CE7-23F7-4828-823C-E0205DF2CF97}" type="slidenum">
              <a:rPr lang="en-US" sz="2000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pPr/>
              <a:t>5</a:t>
            </a:fld>
            <a:endParaRPr lang="en-US" sz="2000">
              <a:solidFill>
                <a:schemeClr val="tx1"/>
              </a:solidFill>
              <a:latin typeface="Times New Roman"/>
              <a:ea typeface="ＭＳ Ｐゴシック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F2067-1C1D-E83B-FA4B-7D8CE4EB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341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56605C-BC2E-9391-349F-1B315228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0" y="-3594"/>
            <a:ext cx="12192000" cy="6865188"/>
          </a:xfrm>
          <a:prstGeom prst="rect">
            <a:avLst/>
          </a:prstGeom>
        </p:spPr>
      </p:pic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3" name="Picture 2" descr="A logo with a brain and text&#10;&#10;Description automatically generated">
            <a:extLst>
              <a:ext uri="{FF2B5EF4-FFF2-40B4-BE49-F238E27FC236}">
                <a16:creationId xmlns:a16="http://schemas.microsoft.com/office/drawing/2014/main" id="{E7E0D758-3DBD-F0D0-85E2-5758A8816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053" y="-1438"/>
            <a:ext cx="1584386" cy="15843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CC6D9F-5474-C2CA-F4EF-76966B0C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FFFF"/>
                </a:solidFill>
                <a:latin typeface="Times New Roman"/>
                <a:ea typeface="ＭＳ Ｐゴシック"/>
                <a:cs typeface="Times New Roman"/>
              </a:rPr>
              <a:t>WHAT'S NEXT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74535-63F6-51A6-5DD7-2FC53259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355" y="1354710"/>
            <a:ext cx="93853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Progress by Hackathon Date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: Outline key milestones and tasks that will be completed before the hackathon.</a:t>
            </a:r>
            <a:endParaRPr lang="en-US" dirty="0">
              <a:latin typeface="Arial"/>
              <a:ea typeface="ＭＳ Ｐゴシック"/>
              <a:cs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Components to Demonstrate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: Highlight which parts of your solution will be functional and ready to showcase.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Implementation Plan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: Provide a brief overview of how you will move the idea from concept to reality, including major steps and resources needed.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2909B-0094-73CA-A8F6-6F70E8DEE613}"/>
              </a:ext>
            </a:extLst>
          </p:cNvPr>
          <p:cNvSpPr/>
          <p:nvPr/>
        </p:nvSpPr>
        <p:spPr>
          <a:xfrm>
            <a:off x="2876" y="6292969"/>
            <a:ext cx="12186248" cy="5693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/>
                <a:ea typeface="Calibri"/>
                <a:cs typeface="Calibri"/>
              </a:rPr>
              <a:t>PRPCEM HACKATHON' 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157CD-488B-F0CE-4340-662E8FEB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677C3CE7-23F7-4828-823C-E0205DF2CF97}" type="slidenum">
              <a:rPr lang="en-US" sz="2000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pPr/>
              <a:t>6</a:t>
            </a:fld>
            <a:endParaRPr lang="en-US" sz="2000">
              <a:solidFill>
                <a:schemeClr val="tx1"/>
              </a:solidFill>
              <a:latin typeface="Times New Roman"/>
              <a:ea typeface="ＭＳ Ｐゴシック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F2067-1C1D-E83B-FA4B-7D8CE4EB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276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open book with glowing lines and dots&#10;&#10;Description automatically generated">
            <a:extLst>
              <a:ext uri="{FF2B5EF4-FFF2-40B4-BE49-F238E27FC236}">
                <a16:creationId xmlns:a16="http://schemas.microsoft.com/office/drawing/2014/main" id="{66B72BFF-B336-511F-3623-6D58AEBDA9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437" y="-1437"/>
            <a:ext cx="12194874" cy="6860875"/>
          </a:xfrm>
          <a:prstGeom prst="rect">
            <a:avLst/>
          </a:prstGeom>
        </p:spPr>
      </p:pic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3" name="Picture 2" descr="A logo with a brain and text&#10;&#10;Description automatically generated">
            <a:extLst>
              <a:ext uri="{FF2B5EF4-FFF2-40B4-BE49-F238E27FC236}">
                <a16:creationId xmlns:a16="http://schemas.microsoft.com/office/drawing/2014/main" id="{E7E0D758-3DBD-F0D0-85E2-5758A8816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053" y="-1438"/>
            <a:ext cx="1584386" cy="15843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CC6D9F-5474-C2CA-F4EF-76966B0C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FFFF"/>
                </a:solidFill>
                <a:latin typeface="Times New Roman"/>
                <a:ea typeface="ＭＳ Ｐゴシック"/>
                <a:cs typeface="Times New Roman"/>
              </a:rPr>
              <a:t>RESEARCH  AND REFERENCES</a:t>
            </a:r>
            <a:endParaRPr lang="en-US" dirty="0">
              <a:ea typeface="ＭＳ Ｐゴシック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74535-63F6-51A6-5DD7-2FC53259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355" y="2706181"/>
            <a:ext cx="93853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n-US" sz="2800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• Details / Links of the reference and research work</a:t>
            </a:r>
            <a:endParaRPr lang="en-US" dirty="0">
              <a:cs typeface="Calibri" pitchFamily="34" charset="0"/>
            </a:endParaRPr>
          </a:p>
          <a:p>
            <a:pPr marL="342900" marR="0" lvl="0" indent="-342900" algn="just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CD8F3-AFAB-86B2-0EB7-2F8D97D724C3}"/>
              </a:ext>
            </a:extLst>
          </p:cNvPr>
          <p:cNvSpPr/>
          <p:nvPr/>
        </p:nvSpPr>
        <p:spPr>
          <a:xfrm>
            <a:off x="2876" y="6292969"/>
            <a:ext cx="12186248" cy="5693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/>
                <a:ea typeface="Calibri"/>
                <a:cs typeface="Calibri"/>
              </a:rPr>
              <a:t>PRPCEM HACKATHON' 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E636D-06AD-EF32-9C30-3FB2DC42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677C3CE7-23F7-4828-823C-E0205DF2CF97}" type="slidenum">
              <a:rPr lang="en-US" sz="2000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pPr/>
              <a:t>7</a:t>
            </a:fld>
            <a:endParaRPr lang="en-US" sz="2000">
              <a:solidFill>
                <a:schemeClr val="tx1"/>
              </a:solidFill>
              <a:latin typeface="Times New Roman"/>
              <a:ea typeface="ＭＳ Ｐゴシック"/>
              <a:cs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4FE8-7255-05E9-8A83-B25E22DD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3684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805" y="207708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E038B2-A032-C1E9-9768-06939443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8D300-B783-3B96-B6B1-0007CAD71B70}"/>
              </a:ext>
            </a:extLst>
          </p:cNvPr>
          <p:cNvSpPr/>
          <p:nvPr/>
        </p:nvSpPr>
        <p:spPr>
          <a:xfrm>
            <a:off x="692989" y="1059612"/>
            <a:ext cx="10791643" cy="5184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400" b="1" dirty="0">
                <a:latin typeface="Times New Roman"/>
                <a:ea typeface="+mn-lt"/>
                <a:cs typeface="Times New Roman"/>
              </a:rPr>
              <a:t>Slide Limit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: Max 7 slides (including the title slide).</a:t>
            </a:r>
            <a:endParaRPr lang="en-US" sz="24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latin typeface="Times New Roman"/>
                <a:ea typeface="+mn-lt"/>
                <a:cs typeface="Times New Roman"/>
              </a:rPr>
              <a:t>Content Format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Avoid paragraphs; use bullet points, diagrams, infographics, or pictures.</a:t>
            </a:r>
            <a:endParaRPr lang="en-US" sz="24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Keep explanations brief and clear.</a:t>
            </a:r>
            <a:endParaRPr lang="en-US" sz="240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latin typeface="Times New Roman"/>
                <a:ea typeface="+mn-lt"/>
                <a:cs typeface="Times New Roman"/>
              </a:rPr>
              <a:t>Uniqueness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: Present a novel and unique idea.</a:t>
            </a:r>
            <a:endParaRPr lang="en-US" sz="240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latin typeface="Times New Roman"/>
                <a:ea typeface="+mn-lt"/>
                <a:cs typeface="Times New Roman"/>
              </a:rPr>
              <a:t>Template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: Use the provided template without altering the idea details.</a:t>
            </a:r>
            <a:endParaRPr lang="en-US" sz="240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latin typeface="Times New Roman"/>
                <a:ea typeface="+mn-lt"/>
                <a:cs typeface="Times New Roman"/>
              </a:rPr>
              <a:t>Progress by Hackathon Date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List key milestones and tasks with deadlines.</a:t>
            </a:r>
            <a:endParaRPr lang="en-US" sz="240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latin typeface="Times New Roman"/>
                <a:ea typeface="+mn-lt"/>
                <a:cs typeface="Times New Roman"/>
              </a:rPr>
              <a:t>Components to Demonstrate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Highlight the functional parts ready to showcase (e.g., price prediction model, dashboard).</a:t>
            </a:r>
            <a:endParaRPr lang="en-US" sz="240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latin typeface="Times New Roman"/>
                <a:ea typeface="+mn-lt"/>
                <a:cs typeface="Times New Roman"/>
              </a:rPr>
              <a:t>Implementation Plan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Outline major steps and resources needed to move from concept to reality.</a:t>
            </a:r>
            <a:endParaRPr lang="en-US" sz="2400">
              <a:ea typeface="Calibri"/>
              <a:cs typeface="Calibri"/>
            </a:endParaRPr>
          </a:p>
          <a:p>
            <a:pPr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7495</TotalTime>
  <Words>300</Words>
  <Application>Microsoft Office PowerPoint</Application>
  <PresentationFormat>Widescreen</PresentationFormat>
  <Paragraphs>60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 IDEA TITLE</vt:lpstr>
      <vt:lpstr>TECHNICAL  APPROACH</vt:lpstr>
      <vt:lpstr>FEASIBILITY AND VIABILITY</vt:lpstr>
      <vt:lpstr>IMPACT AND BENEFITS</vt:lpstr>
      <vt:lpstr>WHAT'S NEXT</vt:lpstr>
      <vt:lpstr>RESEARCH 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Akhilesh Tayade</cp:lastModifiedBy>
  <cp:revision>447</cp:revision>
  <dcterms:created xsi:type="dcterms:W3CDTF">2013-12-12T18:46:50Z</dcterms:created>
  <dcterms:modified xsi:type="dcterms:W3CDTF">2024-12-30T18:44:33Z</dcterms:modified>
  <cp:category/>
</cp:coreProperties>
</file>