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4" r:id="rId6"/>
    <p:sldId id="275" r:id="rId7"/>
    <p:sldId id="267" r:id="rId8"/>
    <p:sldId id="270" r:id="rId9"/>
    <p:sldId id="269" r:id="rId10"/>
    <p:sldId id="259" r:id="rId11"/>
    <p:sldId id="261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001" autoAdjust="0"/>
  </p:normalViewPr>
  <p:slideViewPr>
    <p:cSldViewPr snapToGrid="0">
      <p:cViewPr>
        <p:scale>
          <a:sx n="66" d="100"/>
          <a:sy n="66" d="100"/>
        </p:scale>
        <p:origin x="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8B6D7-612F-412F-AE8A-722C1455743C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FE07A-728A-4FD4-944E-C0FAD778B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4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ko-KR" altLang="en-US" dirty="0" err="1" smtClean="0"/>
              <a:t>이번주</a:t>
            </a:r>
            <a:r>
              <a:rPr lang="ko-KR" altLang="en-US" dirty="0" smtClean="0"/>
              <a:t> 발제를 맡은 정영선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만나서 반갑습니다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이번주에는</a:t>
            </a:r>
            <a:r>
              <a:rPr lang="ko-KR" altLang="en-US" dirty="0" smtClean="0"/>
              <a:t> 박스모델이란 무엇인가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대해 알아보는 시간을 갖도록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24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aseline="0" dirty="0" smtClean="0"/>
              <a:t>자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이제 제가 말로만 </a:t>
            </a:r>
            <a:r>
              <a:rPr lang="ko-KR" altLang="en-US" sz="1200" baseline="0" dirty="0" err="1" smtClean="0"/>
              <a:t>설명했던것을</a:t>
            </a:r>
            <a:r>
              <a:rPr lang="ko-KR" altLang="en-US" sz="1200" baseline="0" dirty="0" smtClean="0"/>
              <a:t> 간단한 예제를 통해 보도록 하겠습니다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div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css</a:t>
            </a:r>
            <a:r>
              <a:rPr lang="ko-KR" altLang="en-US" sz="1200" baseline="0" dirty="0" smtClean="0"/>
              <a:t>를 다음</a:t>
            </a:r>
            <a:r>
              <a:rPr lang="en-US" altLang="ko-KR" sz="1200" baseline="0" dirty="0" smtClean="0"/>
              <a:t>(</a:t>
            </a:r>
            <a:r>
              <a:rPr lang="ko-KR" altLang="en-US" sz="1200" baseline="0" dirty="0" smtClean="0"/>
              <a:t>다 말함</a:t>
            </a:r>
            <a:r>
              <a:rPr lang="en-US" altLang="ko-KR" sz="1200" baseline="0" dirty="0" smtClean="0"/>
              <a:t>)</a:t>
            </a:r>
            <a:r>
              <a:rPr lang="ko-KR" altLang="en-US" sz="1200" baseline="0" dirty="0" smtClean="0"/>
              <a:t>과 같이 구성했을 때 </a:t>
            </a:r>
            <a:r>
              <a:rPr lang="en-US" altLang="ko-KR" sz="1200" baseline="0" dirty="0" smtClean="0"/>
              <a:t>box</a:t>
            </a:r>
            <a:r>
              <a:rPr lang="ko-KR" altLang="en-US" sz="1200" baseline="0" dirty="0" smtClean="0"/>
              <a:t>의 모양을 보시면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3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40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그런데 앞에서 보시다 </a:t>
            </a:r>
            <a:r>
              <a:rPr lang="ko-KR" altLang="en-US" dirty="0" err="1" smtClean="0"/>
              <a:t>시피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한 요소의 실제 크기를 구하는 것이 굉장히 번거롭다는 것을 알 수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사이즈에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값도 더하고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값까지 다 해야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관리하기가 귀찮고 좀 번거롭다는 느낌이 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이걸 </a:t>
            </a:r>
            <a:r>
              <a:rPr lang="en-US" altLang="ko-KR" dirty="0" err="1" smtClean="0"/>
              <a:t>css</a:t>
            </a:r>
            <a:r>
              <a:rPr lang="ko-KR" altLang="en-US" dirty="0" err="1" smtClean="0"/>
              <a:t>만든데서도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꺠달았는지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에서 부터 </a:t>
            </a:r>
            <a:r>
              <a:rPr lang="en-US" altLang="ko-KR" dirty="0" smtClean="0"/>
              <a:t>box sizing </a:t>
            </a:r>
            <a:r>
              <a:rPr lang="ko-KR" altLang="en-US" dirty="0" smtClean="0"/>
              <a:t>이라는 새로운 속성을 도입하게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93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Box </a:t>
            </a:r>
            <a:r>
              <a:rPr lang="en-US" altLang="ko-KR" dirty="0" err="1" smtClean="0"/>
              <a:t>sizin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content box, padding-box, border-box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세가지가 있는데요 </a:t>
            </a:r>
            <a:r>
              <a:rPr lang="ko-KR" altLang="en-US" baseline="0" dirty="0" err="1" smtClean="0"/>
              <a:t>어떤속성을</a:t>
            </a:r>
            <a:r>
              <a:rPr lang="ko-KR" altLang="en-US" baseline="0" dirty="0" smtClean="0"/>
              <a:t> 적용하냐에 따라 박스의 크기를 계산하는 방법이 조금씩 달라지게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7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제가 </a:t>
            </a:r>
            <a:r>
              <a:rPr lang="en-US" altLang="ko-KR" baseline="0" dirty="0" smtClean="0"/>
              <a:t>div</a:t>
            </a:r>
            <a:r>
              <a:rPr lang="ko-KR" altLang="en-US" baseline="0" dirty="0" smtClean="0"/>
              <a:t>라는 박스를 만들고 </a:t>
            </a:r>
            <a:r>
              <a:rPr lang="en-US" altLang="ko-KR" baseline="0" dirty="0" smtClean="0"/>
              <a:t>width 400px</a:t>
            </a:r>
            <a:r>
              <a:rPr lang="ko-KR" altLang="en-US" baseline="0" dirty="0" smtClean="0"/>
              <a:t>이라고 설정하면 </a:t>
            </a:r>
            <a:r>
              <a:rPr lang="en-US" altLang="ko-KR" baseline="0" dirty="0" smtClean="0"/>
              <a:t>content box</a:t>
            </a:r>
            <a:r>
              <a:rPr lang="ko-KR" altLang="en-US" baseline="0" dirty="0" smtClean="0"/>
              <a:t>인 경우 이제까지 저희가 </a:t>
            </a:r>
            <a:r>
              <a:rPr lang="ko-KR" altLang="en-US" baseline="0" dirty="0" err="1" smtClean="0"/>
              <a:t>봐왔던것과</a:t>
            </a:r>
            <a:r>
              <a:rPr lang="ko-KR" altLang="en-US" baseline="0" dirty="0" smtClean="0"/>
              <a:t> 똑같이 </a:t>
            </a:r>
            <a:r>
              <a:rPr lang="en-US" altLang="ko-KR" baseline="0" dirty="0" smtClean="0"/>
              <a:t>content </a:t>
            </a:r>
            <a:r>
              <a:rPr lang="ko-KR" altLang="en-US" baseline="0" dirty="0" smtClean="0"/>
              <a:t>영역을 기준으로 </a:t>
            </a:r>
            <a:r>
              <a:rPr lang="en-US" altLang="ko-KR" baseline="0" dirty="0" smtClean="0"/>
              <a:t>400px </a:t>
            </a:r>
            <a:r>
              <a:rPr lang="ko-KR" altLang="en-US" baseline="0" dirty="0" smtClean="0"/>
              <a:t>사이즈를 갖게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</a:t>
            </a:r>
            <a:r>
              <a:rPr lang="en-US" altLang="ko-KR" baseline="0" dirty="0" smtClean="0"/>
              <a:t>padding – box</a:t>
            </a:r>
            <a:r>
              <a:rPr lang="ko-KR" altLang="en-US" baseline="0" dirty="0" smtClean="0"/>
              <a:t>인 경우에는 어떻게 될까요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제가 </a:t>
            </a:r>
            <a:r>
              <a:rPr lang="en-US" altLang="ko-KR" baseline="0" dirty="0" smtClean="0"/>
              <a:t>width 400px, padding 20px</a:t>
            </a:r>
            <a:r>
              <a:rPr lang="ko-KR" altLang="en-US" baseline="0" dirty="0" smtClean="0"/>
              <a:t>이렇게 설정하면 </a:t>
            </a:r>
            <a:r>
              <a:rPr lang="en-US" altLang="ko-KR" baseline="0" dirty="0" smtClean="0"/>
              <a:t>padding </a:t>
            </a:r>
            <a:r>
              <a:rPr lang="ko-KR" altLang="en-US" baseline="0" dirty="0" smtClean="0"/>
              <a:t>을 기준으로 </a:t>
            </a:r>
            <a:r>
              <a:rPr lang="en-US" altLang="ko-KR" baseline="0" dirty="0" smtClean="0"/>
              <a:t>padding</a:t>
            </a:r>
            <a:r>
              <a:rPr lang="ko-KR" altLang="en-US" baseline="0" dirty="0" smtClean="0"/>
              <a:t>까지의 크기가 </a:t>
            </a:r>
            <a:r>
              <a:rPr lang="en-US" altLang="ko-KR" baseline="0" dirty="0" smtClean="0"/>
              <a:t>400px</a:t>
            </a:r>
            <a:r>
              <a:rPr lang="ko-KR" altLang="en-US" baseline="0" dirty="0" smtClean="0"/>
              <a:t>이 되도록 조절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마찬가지로 </a:t>
            </a:r>
            <a:r>
              <a:rPr lang="en-US" altLang="ko-KR" baseline="0" dirty="0" smtClean="0"/>
              <a:t>border-box</a:t>
            </a:r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보더까지</a:t>
            </a:r>
            <a:r>
              <a:rPr lang="ko-KR" altLang="en-US" baseline="0" dirty="0" smtClean="0"/>
              <a:t> 의 너비가 </a:t>
            </a:r>
            <a:r>
              <a:rPr lang="en-US" altLang="ko-KR" baseline="0" dirty="0" smtClean="0"/>
              <a:t>400px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되로록</a:t>
            </a:r>
            <a:r>
              <a:rPr lang="ko-KR" altLang="en-US" baseline="0" dirty="0" smtClean="0"/>
              <a:t> 사이즈가 조절되기 때문에 직관적으로 요소의 크기를 </a:t>
            </a:r>
            <a:r>
              <a:rPr lang="ko-KR" altLang="en-US" baseline="0" dirty="0" err="1" smtClean="0"/>
              <a:t>계산하는것이</a:t>
            </a:r>
            <a:r>
              <a:rPr lang="ko-KR" altLang="en-US" baseline="0" dirty="0" smtClean="0"/>
              <a:t> 이전에 비해 수월해 지게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5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박스 모델에 대해 설명 드리기 박스 모델을 이해하는데 도움이 되는 </a:t>
            </a:r>
            <a:r>
              <a:rPr lang="en-US" altLang="ko-KR" dirty="0" smtClean="0"/>
              <a:t>display</a:t>
            </a:r>
            <a:r>
              <a:rPr lang="ko-KR" altLang="en-US" dirty="0" smtClean="0"/>
              <a:t>의 속성값에 대해 먼저 설명 드리도록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들이 어떻게 웹 브라우저에 보여지는지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즉 </a:t>
            </a:r>
            <a:r>
              <a:rPr lang="en-US" altLang="ko-KR" dirty="0" smtClean="0"/>
              <a:t>display</a:t>
            </a:r>
            <a:r>
              <a:rPr lang="ko-KR" altLang="en-US" dirty="0" smtClean="0"/>
              <a:t>되는지에 대해 알아보도록 하겠습니다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들이 어떻게 보여지는가는 바로 </a:t>
            </a:r>
            <a:r>
              <a:rPr lang="en-US" altLang="ko-KR" dirty="0" smtClean="0"/>
              <a:t>display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속성값이 어떤 값을 갖고 있는가에 따라 결정되는데요 모든 </a:t>
            </a:r>
            <a:r>
              <a:rPr lang="en-US" altLang="ko-KR" baseline="0" dirty="0" smtClean="0"/>
              <a:t>element</a:t>
            </a:r>
            <a:r>
              <a:rPr lang="ko-KR" altLang="en-US" baseline="0" dirty="0" smtClean="0"/>
              <a:t>들은 기본적인 </a:t>
            </a:r>
            <a:r>
              <a:rPr lang="en-US" altLang="ko-KR" baseline="0" dirty="0" smtClean="0"/>
              <a:t>display </a:t>
            </a:r>
            <a:r>
              <a:rPr lang="ko-KR" altLang="en-US" baseline="0" dirty="0" smtClean="0"/>
              <a:t>속성값을  각각 가지고 있습니다</a:t>
            </a:r>
            <a:r>
              <a:rPr lang="en-US" altLang="ko-KR" baseline="0" dirty="0" smtClean="0"/>
              <a:t>. Display</a:t>
            </a:r>
            <a:r>
              <a:rPr lang="ko-KR" altLang="en-US" baseline="0" dirty="0" smtClean="0"/>
              <a:t>의 속성값에는 </a:t>
            </a:r>
            <a:r>
              <a:rPr lang="en-US" altLang="ko-KR" baseline="0" dirty="0" smtClean="0"/>
              <a:t>inline, block,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inline-block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none</a:t>
            </a:r>
            <a:r>
              <a:rPr lang="ko-KR" altLang="en-US" baseline="0" dirty="0" smtClean="0"/>
              <a:t> 값이 있는데요 이 값에 따라서 각각의 요소들이 웹 브라우저에서 한 줄에 보일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 줄 마다 보일 수도 있고 안보일 수 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inline </a:t>
            </a:r>
            <a:r>
              <a:rPr lang="ko-KR" altLang="en-US" baseline="0" dirty="0" smtClean="0"/>
              <a:t>요소의 특징은 </a:t>
            </a:r>
            <a:r>
              <a:rPr lang="ko-KR" altLang="en-US" baseline="0" dirty="0" err="1" smtClean="0"/>
              <a:t>컨텐츠가</a:t>
            </a:r>
            <a:r>
              <a:rPr lang="ko-KR" altLang="en-US" baseline="0" dirty="0" smtClean="0"/>
              <a:t> 필요한 너비만 차지하고 </a:t>
            </a:r>
            <a:r>
              <a:rPr lang="en-US" altLang="ko-KR" baseline="0" dirty="0" smtClean="0"/>
              <a:t>element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element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같은줄에</a:t>
            </a:r>
            <a:r>
              <a:rPr lang="ko-KR" altLang="en-US" baseline="0" dirty="0" smtClean="0"/>
              <a:t> 표시됩니다</a:t>
            </a:r>
            <a:r>
              <a:rPr lang="en-US" altLang="ko-KR" baseline="0" dirty="0" smtClean="0"/>
              <a:t>. Block</a:t>
            </a:r>
            <a:r>
              <a:rPr lang="ko-KR" altLang="en-US" baseline="0" dirty="0" smtClean="0"/>
              <a:t> 요소는 </a:t>
            </a:r>
            <a:r>
              <a:rPr lang="ko-KR" altLang="en-US" baseline="0" dirty="0" err="1" smtClean="0"/>
              <a:t>컨텐츠와</a:t>
            </a:r>
            <a:r>
              <a:rPr lang="ko-KR" altLang="en-US" baseline="0" dirty="0" smtClean="0"/>
              <a:t> 상관없이 가능한 너비를 차지하고 </a:t>
            </a:r>
            <a:r>
              <a:rPr lang="ko-KR" altLang="en-US" baseline="0" dirty="0" err="1" smtClean="0"/>
              <a:t>다음줄부터</a:t>
            </a:r>
            <a:r>
              <a:rPr lang="ko-KR" altLang="en-US" baseline="0" dirty="0" smtClean="0"/>
              <a:t> 새로운 라인이 시작된다는 것이 특징입니다</a:t>
            </a:r>
            <a:r>
              <a:rPr lang="en-US" altLang="ko-KR" baseline="0" dirty="0" smtClean="0"/>
              <a:t>. Inline-block</a:t>
            </a:r>
            <a:r>
              <a:rPr lang="ko-KR" altLang="en-US" baseline="0" dirty="0" smtClean="0"/>
              <a:t>은 위의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요소를 함께 갖고 있다고 생각하시면 되고 </a:t>
            </a:r>
            <a:r>
              <a:rPr lang="en-US" altLang="ko-KR" baseline="0" dirty="0" smtClean="0"/>
              <a:t>none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컨텐츠가</a:t>
            </a:r>
            <a:r>
              <a:rPr lang="ko-KR" altLang="en-US" baseline="0" dirty="0" smtClean="0"/>
              <a:t> 보이지 않도록 해줍니다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7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이제 박스모델에 대해 </a:t>
            </a:r>
            <a:r>
              <a:rPr lang="ko-KR" altLang="en-US" baseline="0" dirty="0" err="1" smtClean="0"/>
              <a:t>설명드리도록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 </a:t>
            </a:r>
            <a:r>
              <a:rPr lang="ko-KR" altLang="en-US" sz="1200" dirty="0" smtClean="0"/>
              <a:t>박스 모델은 </a:t>
            </a:r>
            <a:r>
              <a:rPr lang="ko-KR" altLang="en-US" sz="1200" baseline="0" dirty="0" smtClean="0"/>
              <a:t>모든 </a:t>
            </a:r>
            <a:r>
              <a:rPr lang="en-US" altLang="ko-KR" sz="1200" baseline="0" dirty="0" smtClean="0"/>
              <a:t>HTML </a:t>
            </a:r>
            <a:r>
              <a:rPr lang="ko-KR" altLang="en-US" sz="1200" baseline="0" dirty="0" smtClean="0"/>
              <a:t>요소를 마치 직사각형 모양의 박스로 표현한 것입니다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CSS</a:t>
            </a:r>
            <a:r>
              <a:rPr lang="ko-KR" altLang="en-US" sz="1200" baseline="0" dirty="0" smtClean="0"/>
              <a:t>에서는 박스 모델이라는 것을 디자인이나 레이아웃을 </a:t>
            </a:r>
            <a:r>
              <a:rPr lang="ko-KR" altLang="en-US" sz="1200" baseline="0" dirty="0" err="1" smtClean="0"/>
              <a:t>말할때</a:t>
            </a:r>
            <a:r>
              <a:rPr lang="ko-KR" altLang="en-US" sz="1200" baseline="0" dirty="0" smtClean="0"/>
              <a:t> 사용합니다</a:t>
            </a:r>
            <a:r>
              <a:rPr lang="en-US" altLang="ko-KR" sz="1200" baseline="0" dirty="0" smtClean="0"/>
              <a:t>. </a:t>
            </a:r>
            <a:r>
              <a:rPr lang="ko-KR" altLang="en-US" sz="1200" baseline="0" dirty="0" err="1" smtClean="0"/>
              <a:t>여기보시면</a:t>
            </a:r>
            <a:r>
              <a:rPr lang="ko-KR" altLang="en-US" sz="1200" baseline="0" dirty="0" smtClean="0"/>
              <a:t> </a:t>
            </a:r>
            <a:r>
              <a:rPr lang="ko-KR" altLang="en-US" sz="1200" baseline="0" dirty="0" err="1" smtClean="0"/>
              <a:t>컨텐츠영역을</a:t>
            </a:r>
            <a:r>
              <a:rPr lang="ko-KR" altLang="en-US" sz="1200" baseline="0" dirty="0" smtClean="0"/>
              <a:t> </a:t>
            </a:r>
            <a:r>
              <a:rPr lang="ko-KR" altLang="en-US" sz="1200" baseline="0" dirty="0" err="1" smtClean="0"/>
              <a:t>패딩이</a:t>
            </a:r>
            <a:r>
              <a:rPr lang="ko-KR" altLang="en-US" sz="1200" baseline="0" dirty="0" smtClean="0"/>
              <a:t> 감싸고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err="1" smtClean="0"/>
              <a:t>패딩을</a:t>
            </a:r>
            <a:r>
              <a:rPr lang="ko-KR" altLang="en-US" sz="1200" baseline="0" dirty="0" smtClean="0"/>
              <a:t> 또다시 </a:t>
            </a:r>
            <a:r>
              <a:rPr lang="en-US" altLang="ko-KR" sz="1200" baseline="0" dirty="0" smtClean="0"/>
              <a:t>border</a:t>
            </a:r>
            <a:r>
              <a:rPr lang="ko-KR" altLang="en-US" sz="1200" baseline="0" dirty="0" smtClean="0"/>
              <a:t>가 감싸고 있고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err="1" smtClean="0"/>
              <a:t>보더를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margin</a:t>
            </a:r>
            <a:r>
              <a:rPr lang="ko-KR" altLang="en-US" sz="1200" baseline="0" dirty="0" smtClean="0"/>
              <a:t>이 감싸고 있는 것을 볼 수 있습니다</a:t>
            </a:r>
            <a:r>
              <a:rPr lang="en-US" altLang="ko-KR" sz="1200" baseline="0" dirty="0" smtClean="0"/>
              <a:t>. </a:t>
            </a:r>
            <a:r>
              <a:rPr lang="ko-KR" altLang="en-US" sz="1200" baseline="0" dirty="0" smtClean="0"/>
              <a:t>이렇게 하나의 </a:t>
            </a:r>
            <a:r>
              <a:rPr lang="ko-KR" altLang="en-US" sz="1200" baseline="0" dirty="0" err="1" smtClean="0"/>
              <a:t>컨텐츠를</a:t>
            </a:r>
            <a:r>
              <a:rPr lang="ko-KR" altLang="en-US" sz="1200" baseline="0" dirty="0" smtClean="0"/>
              <a:t> 여러 개의 박스가 감싸고 있기 때문에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박스의 크기와 박스간의 간격을 정의할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각각의 박스를 정의하는 다양한 속성들이 있는데 이 속성들에 대해 알아보겠습니다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1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baseline="0" dirty="0" smtClean="0"/>
              <a:t>에서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속성 값은 </a:t>
            </a:r>
            <a:r>
              <a:rPr lang="en-US" altLang="ko-KR" baseline="0" dirty="0" smtClean="0"/>
              <a:t>content </a:t>
            </a:r>
            <a:r>
              <a:rPr lang="ko-KR" altLang="en-US" baseline="0" dirty="0" smtClean="0"/>
              <a:t>영역에만 영향을 미칩니다</a:t>
            </a:r>
            <a:r>
              <a:rPr lang="en-US" altLang="ko-KR" baseline="0" dirty="0" smtClean="0"/>
              <a:t>. Width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컨텐츠의</a:t>
            </a:r>
            <a:r>
              <a:rPr lang="ko-KR" altLang="en-US" baseline="0" dirty="0" smtClean="0"/>
              <a:t> 너비</a:t>
            </a:r>
            <a:r>
              <a:rPr lang="en-US" altLang="ko-KR" baseline="0" dirty="0" smtClean="0"/>
              <a:t>, height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컨텐츠의</a:t>
            </a:r>
            <a:r>
              <a:rPr lang="ko-KR" altLang="en-US" baseline="0" dirty="0" smtClean="0"/>
              <a:t> 높이를 설정하는 속성값입니다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때문에 </a:t>
            </a:r>
            <a:r>
              <a:rPr lang="en-US" altLang="ko-KR" baseline="0" dirty="0" smtClean="0"/>
              <a:t>element(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div)</a:t>
            </a:r>
            <a:r>
              <a:rPr lang="ko-KR" altLang="en-US" baseline="0" dirty="0" smtClean="0"/>
              <a:t>의 전체 사이즈를 구하기 위해서는 </a:t>
            </a:r>
            <a:r>
              <a:rPr lang="ko-KR" altLang="en-US" baseline="0" dirty="0" err="1" smtClean="0"/>
              <a:t>패딩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보더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마진값을</a:t>
            </a:r>
            <a:r>
              <a:rPr lang="ko-KR" altLang="en-US" baseline="0" dirty="0" smtClean="0"/>
              <a:t> 모두 고려해야만 전체 사이즈를 구할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inline </a:t>
            </a:r>
            <a:r>
              <a:rPr lang="ko-KR" altLang="en-US" baseline="0" dirty="0" smtClean="0"/>
              <a:t>요소인 경우 </a:t>
            </a:r>
            <a:r>
              <a:rPr lang="en-US" altLang="ko-KR" baseline="0" dirty="0" smtClean="0"/>
              <a:t>width</a:t>
            </a:r>
            <a:r>
              <a:rPr lang="ko-KR" altLang="en-US" baseline="0" dirty="0" smtClean="0"/>
              <a:t>값과 </a:t>
            </a:r>
            <a:r>
              <a:rPr lang="en-US" altLang="ko-KR" baseline="0" dirty="0" smtClean="0"/>
              <a:t>height</a:t>
            </a:r>
            <a:r>
              <a:rPr lang="ko-KR" altLang="en-US" baseline="0" dirty="0" smtClean="0"/>
              <a:t>값이 적용이 되지 않기 때문에 사이즈를 바꾸기 전에  </a:t>
            </a:r>
            <a:r>
              <a:rPr lang="en-US" altLang="ko-KR" baseline="0" dirty="0" smtClean="0"/>
              <a:t>display </a:t>
            </a:r>
            <a:r>
              <a:rPr lang="ko-KR" altLang="en-US" baseline="0" dirty="0" smtClean="0"/>
              <a:t>속성을 미리 아셔야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4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Margin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은 요소에 따라서 브라우저가 </a:t>
            </a:r>
            <a:r>
              <a:rPr lang="ko-KR" altLang="en-US" dirty="0" err="1" smtClean="0"/>
              <a:t>요소를를</a:t>
            </a:r>
            <a:r>
              <a:rPr lang="ko-KR" altLang="en-US" dirty="0" smtClean="0"/>
              <a:t> 분명하고 읽기 편하게 돕는 기본값을 적용합니다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주로 텍스트 기반 요소에서 문자를 읽기 편하게 하는데 볼 수 있는데요 이러한 요소들의 기본 </a:t>
            </a:r>
            <a:r>
              <a:rPr lang="ko-KR" altLang="en-US" baseline="0" dirty="0" err="1" smtClean="0"/>
              <a:t>마진값과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패딩값은</a:t>
            </a:r>
            <a:r>
              <a:rPr lang="ko-KR" altLang="en-US" baseline="0" dirty="0" smtClean="0"/>
              <a:t> 브라우저마다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또는 요소마다 다릅니다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</a:t>
            </a:r>
            <a:r>
              <a:rPr lang="en-US" altLang="ko-KR" dirty="0" smtClean="0"/>
              <a:t>Margin</a:t>
            </a:r>
            <a:r>
              <a:rPr lang="ko-KR" altLang="en-US" baseline="0" dirty="0" smtClean="0"/>
              <a:t> 속성은 주변의 요소들로 부터 공간을 만들고 싶을 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주변을 기준으로 공간이 벌어집니다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페이지 안에서 현재 요소를 특정 위치로 옮기고 싶을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또는 다른 요소에 영향을 주지 않고 안전하게 거리를 벌리는데 사용됩니다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Padding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margin</a:t>
            </a:r>
            <a:r>
              <a:rPr lang="ko-KR" altLang="en-US" baseline="0" dirty="0" smtClean="0"/>
              <a:t>과 비슷한데요</a:t>
            </a:r>
            <a:r>
              <a:rPr lang="en-US" altLang="ko-KR" baseline="0" dirty="0" smtClean="0"/>
              <a:t>, margin</a:t>
            </a:r>
            <a:r>
              <a:rPr lang="ko-KR" altLang="en-US" baseline="0" dirty="0" smtClean="0"/>
              <a:t>과 다르게 </a:t>
            </a:r>
            <a:r>
              <a:rPr lang="en-US" altLang="ko-KR" baseline="0" dirty="0" smtClean="0"/>
              <a:t>border</a:t>
            </a:r>
            <a:r>
              <a:rPr lang="ko-KR" altLang="en-US" baseline="0" dirty="0" smtClean="0"/>
              <a:t>를 기준으로 공간이 벌어집니다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4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Margin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은 요소에 따라서 브라우저가 </a:t>
            </a:r>
            <a:r>
              <a:rPr lang="ko-KR" altLang="en-US" dirty="0" err="1" smtClean="0"/>
              <a:t>요소를를</a:t>
            </a:r>
            <a:r>
              <a:rPr lang="ko-KR" altLang="en-US" dirty="0" smtClean="0"/>
              <a:t> 분명하고 읽기 편하게 돕는 기본값을 적용합니다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주로 텍스트 기반 요소에서 문자를 읽기 편하게 하는데 볼 수 있는데요 이러한 요소들의 기본 </a:t>
            </a:r>
            <a:r>
              <a:rPr lang="ko-KR" altLang="en-US" baseline="0" dirty="0" err="1" smtClean="0"/>
              <a:t>마진값과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패딩값은</a:t>
            </a:r>
            <a:r>
              <a:rPr lang="ko-KR" altLang="en-US" baseline="0" dirty="0" smtClean="0"/>
              <a:t> 브라우저마다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또는 요소마다 다릅니다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</a:t>
            </a:r>
            <a:r>
              <a:rPr lang="en-US" altLang="ko-KR" dirty="0" smtClean="0"/>
              <a:t>Margin</a:t>
            </a:r>
            <a:r>
              <a:rPr lang="ko-KR" altLang="en-US" baseline="0" dirty="0" smtClean="0"/>
              <a:t> 속성은 주변의 요소들로 부터 공간을 만들고 싶을 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페이지 안에서 현재 요소를 특정 위치로 옮기고 싶을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또는 다른 요소에 영향을 주지 않고 안전하게 거리를 벌리는데 사용됩니다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Padding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margin</a:t>
            </a:r>
            <a:r>
              <a:rPr lang="ko-KR" altLang="en-US" baseline="0" dirty="0" smtClean="0"/>
              <a:t>과 비슷한데요</a:t>
            </a:r>
            <a:r>
              <a:rPr lang="en-US" altLang="ko-KR" baseline="0" dirty="0" smtClean="0"/>
              <a:t>, margin</a:t>
            </a:r>
            <a:r>
              <a:rPr lang="ko-KR" altLang="en-US" baseline="0" dirty="0" smtClean="0"/>
              <a:t>과 다르게 </a:t>
            </a:r>
            <a:r>
              <a:rPr lang="en-US" altLang="ko-KR" baseline="0" dirty="0" smtClean="0"/>
              <a:t>border</a:t>
            </a:r>
            <a:r>
              <a:rPr lang="ko-KR" altLang="en-US" baseline="0" dirty="0" smtClean="0"/>
              <a:t>를 기준으로 공간이 벌어집니다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요소 내에서 공간을 만들 때 주로 사용됩니다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Margin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padding </a:t>
            </a:r>
            <a:r>
              <a:rPr lang="en-US" altLang="ko-KR" dirty="0" err="1" smtClean="0"/>
              <a:t>diplay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이냐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이냐에 따라 다르게 작동합니다</a:t>
            </a:r>
            <a:r>
              <a:rPr lang="en-US" altLang="ko-KR" dirty="0" smtClean="0"/>
              <a:t>. Inline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수평으로만 값이 작동하고 </a:t>
            </a:r>
            <a:r>
              <a:rPr lang="en-US" altLang="ko-KR" baseline="0" dirty="0" err="1" smtClean="0"/>
              <a:t>paddin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방향 모두 작동하게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padding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paddin</a:t>
            </a:r>
            <a:r>
              <a:rPr lang="ko-KR" altLang="en-US" baseline="0" dirty="0" smtClean="0"/>
              <a:t>의 위</a:t>
            </a:r>
            <a:r>
              <a:rPr lang="en-US" altLang="ko-KR" baseline="0" dirty="0" smtClean="0"/>
              <a:t>(top)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botto</a:t>
            </a:r>
            <a:r>
              <a:rPr lang="ko-KR" altLang="en-US" baseline="0" dirty="0" smtClean="0"/>
              <a:t>의 값이 크면 다른 요소를 침범할 수 있기 때문에 주의해야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반면에 </a:t>
            </a:r>
            <a:r>
              <a:rPr lang="en-US" altLang="ko-KR" baseline="0" dirty="0" smtClean="0"/>
              <a:t>block</a:t>
            </a:r>
            <a:r>
              <a:rPr lang="ko-KR" altLang="en-US" baseline="0" dirty="0" smtClean="0"/>
              <a:t>요소는 모두 일반적으로 작동하게 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마지막으로 마진과 </a:t>
            </a:r>
            <a:r>
              <a:rPr lang="ko-KR" altLang="en-US" baseline="0" dirty="0" err="1" smtClean="0"/>
              <a:t>패딩에는</a:t>
            </a:r>
            <a:r>
              <a:rPr lang="ko-KR" altLang="en-US" baseline="0" dirty="0" smtClean="0"/>
              <a:t> 색깔이 적용되지 않는데요 이 둘은 완전히 투명하기 때문에 색깔 값을 적용할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투명하기 때문에 마진속성은 현재 자신이 속한 요소의 부모 요소가 있다면 부모 요소의 배경색을 보여주고 </a:t>
            </a:r>
            <a:r>
              <a:rPr lang="en-US" altLang="ko-KR" baseline="0" dirty="0" smtClean="0"/>
              <a:t>padding </a:t>
            </a:r>
            <a:r>
              <a:rPr lang="ko-KR" altLang="en-US" baseline="0" dirty="0" smtClean="0"/>
              <a:t>인 경우 현재요소의 배경색을 보여줍니다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5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마지막으로 마진과 </a:t>
            </a:r>
            <a:r>
              <a:rPr lang="ko-KR" altLang="en-US" baseline="0" dirty="0" err="1" smtClean="0"/>
              <a:t>패딩에는</a:t>
            </a:r>
            <a:r>
              <a:rPr lang="ko-KR" altLang="en-US" baseline="0" dirty="0" smtClean="0"/>
              <a:t> 색깔이 적용되지 않는데요 이 둘은 완전히 투명하기 때문에 색깔 값을 적용할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투명하기 때문에 마진속성은 현재 자신이 속한 요소의 부모 요소가 있다면 부모 요소의 배경색을 보여주고 </a:t>
            </a:r>
            <a:r>
              <a:rPr lang="en-US" altLang="ko-KR" baseline="0" dirty="0" smtClean="0"/>
              <a:t>padding </a:t>
            </a:r>
            <a:r>
              <a:rPr lang="ko-KR" altLang="en-US" baseline="0" dirty="0" smtClean="0"/>
              <a:t>인 경우 현재요소의 배경색을 보여줍니다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4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</a:t>
            </a:r>
            <a:r>
              <a:rPr lang="en-US" altLang="ko-KR" dirty="0" err="1" smtClean="0"/>
              <a:t>borde</a:t>
            </a:r>
            <a:r>
              <a:rPr lang="ko-KR" altLang="en-US" dirty="0" smtClean="0"/>
              <a:t>에 대해 알아보도록 하겠습니다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보더는</a:t>
            </a:r>
            <a:r>
              <a:rPr lang="ko-KR" altLang="en-US" dirty="0" smtClean="0"/>
              <a:t> 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사이에 위치하고 있으며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속성값을 필요로 합니다</a:t>
            </a:r>
            <a:r>
              <a:rPr lang="en-US" altLang="ko-KR" dirty="0" smtClean="0"/>
              <a:t>. Border</a:t>
            </a:r>
            <a:r>
              <a:rPr lang="ko-KR" altLang="en-US" dirty="0" smtClean="0"/>
              <a:t>의 속성값으로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, style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color</a:t>
            </a:r>
            <a:r>
              <a:rPr lang="ko-KR" altLang="en-US" baseline="0" dirty="0" smtClean="0"/>
              <a:t>값이 있으며 </a:t>
            </a:r>
            <a:r>
              <a:rPr lang="en-US" altLang="ko-KR" baseline="0" dirty="0" smtClean="0"/>
              <a:t>style</a:t>
            </a:r>
            <a:r>
              <a:rPr lang="ko-KR" altLang="en-US" baseline="0" dirty="0" smtClean="0"/>
              <a:t>의 종류에는 </a:t>
            </a:r>
            <a:r>
              <a:rPr lang="en-US" altLang="ko-KR" baseline="0" dirty="0" smtClean="0"/>
              <a:t>solid, double, dashed, dotted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속성값을 따로 사용하고 싶은 경우 에는 </a:t>
            </a:r>
            <a:r>
              <a:rPr lang="en-US" altLang="ko-KR" baseline="0" dirty="0" smtClean="0"/>
              <a:t>border-width, border-style</a:t>
            </a:r>
            <a:r>
              <a:rPr lang="ko-KR" altLang="en-US" baseline="0" dirty="0" smtClean="0"/>
              <a:t>과 같이 따로 쓸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마진이나 </a:t>
            </a:r>
            <a:r>
              <a:rPr lang="ko-KR" altLang="en-US" baseline="0" dirty="0" err="1" smtClean="0"/>
              <a:t>패딩과</a:t>
            </a:r>
            <a:r>
              <a:rPr lang="ko-KR" altLang="en-US" baseline="0" dirty="0" smtClean="0"/>
              <a:t> 마찬가지로 </a:t>
            </a:r>
            <a:r>
              <a:rPr lang="ko-KR" altLang="en-US" baseline="0" dirty="0" err="1" smtClean="0"/>
              <a:t>보더도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border-bottom,-bottom-width</a:t>
            </a:r>
            <a:r>
              <a:rPr lang="ko-KR" altLang="en-US" baseline="0" dirty="0" smtClean="0"/>
              <a:t>와 같이 한쪽만 속성값을 바꾸어서도 사용할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FE07A-728A-4FD4-944E-C0FAD778B0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0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6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7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6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4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6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CCEF-571B-45B5-B52F-955ED508A407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F42A-B014-4530-B560-A62035341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Box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박스모델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9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0778" t="8565" r="57540" b="65628"/>
          <a:stretch/>
        </p:blipFill>
        <p:spPr>
          <a:xfrm>
            <a:off x="1241510" y="1035034"/>
            <a:ext cx="9766455" cy="44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4949" y="4853165"/>
            <a:ext cx="9201151" cy="1292662"/>
          </a:xfrm>
          <a:prstGeom prst="rect">
            <a:avLst/>
          </a:prstGeom>
          <a:solidFill>
            <a:srgbClr val="EAEA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Source Code Pro"/>
              </a:rPr>
              <a:t>div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Source Code Pro"/>
              </a:rPr>
              <a:t>의 너비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Source Code Pro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Source Code Pro"/>
              </a:rPr>
              <a:t>	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Source Code Pro"/>
              </a:rPr>
              <a:t>margin-right + border-right + padding-right + width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50" charset="-127"/>
              <a:ea typeface="Source Code Pro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Source Code Pro"/>
              </a:rPr>
              <a:t>	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Source Code Pro"/>
              </a:rPr>
              <a:t>+ padding-left + border-left + margin-left</a:t>
            </a:r>
            <a:r>
              <a:rPr lang="en-US" altLang="ko-KR" sz="28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Source Code Pro"/>
              </a:rPr>
              <a:t>d = 492px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48" y="568324"/>
            <a:ext cx="9201151" cy="380829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819400" y="2806700"/>
            <a:ext cx="65278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10225" y="2767976"/>
            <a:ext cx="94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409827" y="2806700"/>
            <a:ext cx="381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985964" y="2806700"/>
            <a:ext cx="381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566864" y="2806700"/>
            <a:ext cx="381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250807" y="2806700"/>
            <a:ext cx="381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9826944" y="2806700"/>
            <a:ext cx="381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407844" y="2806700"/>
            <a:ext cx="381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09821" y="3006252"/>
            <a:ext cx="38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5958" y="3006251"/>
            <a:ext cx="38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04948" y="3006620"/>
            <a:ext cx="48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42540" y="3006252"/>
            <a:ext cx="41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7730" y="3006251"/>
            <a:ext cx="38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6720" y="3006620"/>
            <a:ext cx="48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33446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그런데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3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03621" y="528803"/>
            <a:ext cx="6384758" cy="2387600"/>
          </a:xfrm>
        </p:spPr>
        <p:txBody>
          <a:bodyPr/>
          <a:lstStyle/>
          <a:p>
            <a:r>
              <a:rPr lang="en-US" altLang="ko-KR" dirty="0" smtClean="0"/>
              <a:t>Box-Sizing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1200" y="3320714"/>
            <a:ext cx="5689600" cy="2711786"/>
          </a:xfrm>
        </p:spPr>
        <p:txBody>
          <a:bodyPr>
            <a:normAutofit lnSpcReduction="10000"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Content-box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Padding-box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Border-box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86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SS3 Box Siz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73" y="595086"/>
            <a:ext cx="10094099" cy="42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2873" y="5085392"/>
            <a:ext cx="10094099" cy="1292662"/>
          </a:xfrm>
          <a:prstGeom prst="rect">
            <a:avLst/>
          </a:prstGeom>
          <a:solidFill>
            <a:srgbClr val="EAEA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666666"/>
                </a:solidFill>
                <a:latin typeface="Arial Unicode MS" panose="020B0604020202020204" pitchFamily="50" charset="-127"/>
              </a:rPr>
              <a:t>d</a:t>
            </a:r>
            <a:r>
              <a:rPr lang="en-US" altLang="ko-KR" sz="2800" dirty="0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iv{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</a:rPr>
              <a:t>	width: 400px;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}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48114" y="2685143"/>
            <a:ext cx="788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20948" y="2254244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400px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32857" y="3489356"/>
            <a:ext cx="890451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20949" y="299073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400px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81901" y="4400803"/>
            <a:ext cx="996347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0948" y="3902177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400px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2880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속성값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03621" y="3320714"/>
            <a:ext cx="6384758" cy="2454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Inline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Inline-block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none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44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4899"/>
            <a:ext cx="9144000" cy="1087603"/>
          </a:xfrm>
        </p:spPr>
        <p:txBody>
          <a:bodyPr/>
          <a:lstStyle/>
          <a:p>
            <a:r>
              <a:rPr lang="en-US" altLang="ko-KR" dirty="0" smtClean="0"/>
              <a:t>Box Model?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5" y="2857500"/>
            <a:ext cx="10914349" cy="33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03621" y="528803"/>
            <a:ext cx="6384758" cy="2387600"/>
          </a:xfrm>
        </p:spPr>
        <p:txBody>
          <a:bodyPr/>
          <a:lstStyle/>
          <a:p>
            <a:r>
              <a:rPr lang="en-US" altLang="ko-KR" dirty="0" smtClean="0"/>
              <a:t>width &amp; height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1200" y="3320714"/>
            <a:ext cx="5689600" cy="24544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600" dirty="0" smtClean="0"/>
              <a:t>Content </a:t>
            </a:r>
            <a:r>
              <a:rPr lang="ko-KR" altLang="en-US" sz="3600" dirty="0" smtClean="0"/>
              <a:t>영역의 </a:t>
            </a:r>
            <a:endParaRPr lang="en-US" altLang="ko-KR" sz="3600" dirty="0" smtClean="0"/>
          </a:p>
          <a:p>
            <a:pPr algn="l">
              <a:lnSpc>
                <a:spcPct val="150000"/>
              </a:lnSpc>
            </a:pPr>
            <a:r>
              <a:rPr lang="ko-KR" altLang="en-US" sz="3600" dirty="0" smtClean="0"/>
              <a:t>너비와 높이만을 설정한다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5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03620" y="528803"/>
            <a:ext cx="6801853" cy="2387600"/>
          </a:xfrm>
        </p:spPr>
        <p:txBody>
          <a:bodyPr/>
          <a:lstStyle/>
          <a:p>
            <a:r>
              <a:rPr lang="en-US" altLang="ko-KR" dirty="0" smtClean="0"/>
              <a:t>margin &amp; padding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4042" y="3320714"/>
            <a:ext cx="6432884" cy="24544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600" dirty="0" smtClean="0"/>
              <a:t>주로 </a:t>
            </a:r>
            <a:r>
              <a:rPr lang="ko-KR" altLang="en-US" sz="3600" dirty="0" err="1" smtClean="0"/>
              <a:t>가독성을</a:t>
            </a:r>
            <a:r>
              <a:rPr lang="ko-KR" altLang="en-US" sz="3600" dirty="0" smtClean="0"/>
              <a:t> 위해 </a:t>
            </a:r>
            <a:endParaRPr lang="en-US" altLang="ko-KR" sz="3600" dirty="0" smtClean="0"/>
          </a:p>
          <a:p>
            <a:pPr algn="l">
              <a:lnSpc>
                <a:spcPct val="150000"/>
              </a:lnSpc>
            </a:pPr>
            <a:r>
              <a:rPr lang="ko-KR" altLang="en-US" sz="3600" dirty="0" smtClean="0"/>
              <a:t>텍스트 기반 요소에서 사용됨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23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990" t="7777" r="62203" b="70143"/>
          <a:stretch/>
        </p:blipFill>
        <p:spPr>
          <a:xfrm>
            <a:off x="2772697" y="704646"/>
            <a:ext cx="6548283" cy="22712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312" t="8351" r="59301" b="64695"/>
          <a:stretch/>
        </p:blipFill>
        <p:spPr>
          <a:xfrm>
            <a:off x="2536722" y="3447845"/>
            <a:ext cx="7020232" cy="277269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882900" y="1840272"/>
            <a:ext cx="288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94900" y="4834193"/>
            <a:ext cx="576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0775" y="365125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44750" y="307851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21050" y="4649527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40px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375" y="165560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0px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03620" y="528803"/>
            <a:ext cx="6801853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inline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margin &amp; padding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4042" y="3320714"/>
            <a:ext cx="6432884" cy="2454442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margin : </a:t>
            </a:r>
            <a:r>
              <a:rPr lang="ko-KR" altLang="en-US" sz="3600" dirty="0" smtClean="0"/>
              <a:t>수평으로만 작동</a:t>
            </a:r>
            <a:endParaRPr lang="en-US" altLang="ko-KR" sz="3600" dirty="0" smtClean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padding : 4</a:t>
            </a:r>
            <a:r>
              <a:rPr lang="ko-KR" altLang="en-US" sz="3600" dirty="0" smtClean="0"/>
              <a:t>방향 작동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4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7" t="5198" r="58264" b="63209"/>
          <a:stretch/>
        </p:blipFill>
        <p:spPr>
          <a:xfrm>
            <a:off x="2146300" y="3610420"/>
            <a:ext cx="5759351" cy="2472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2222" t="33211" r="15695" b="49875"/>
          <a:stretch/>
        </p:blipFill>
        <p:spPr>
          <a:xfrm>
            <a:off x="8600573" y="3976909"/>
            <a:ext cx="2209800" cy="1739901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903620" y="528803"/>
            <a:ext cx="6801853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color</a:t>
            </a:r>
            <a:br>
              <a:rPr lang="en-US" altLang="ko-KR" dirty="0" smtClean="0"/>
            </a:br>
            <a:r>
              <a:rPr lang="en-US" altLang="ko-KR" dirty="0" smtClean="0"/>
              <a:t>margin &amp; 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7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03620" y="528803"/>
            <a:ext cx="6801853" cy="2387600"/>
          </a:xfrm>
        </p:spPr>
        <p:txBody>
          <a:bodyPr/>
          <a:lstStyle/>
          <a:p>
            <a:pPr algn="l"/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4042" y="3320714"/>
            <a:ext cx="6432884" cy="2454442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w</a:t>
            </a:r>
            <a:r>
              <a:rPr lang="en-US" altLang="ko-KR" sz="3600" dirty="0" smtClean="0"/>
              <a:t>idth, style, color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Individual border sides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019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986</Words>
  <Application>Microsoft Office PowerPoint</Application>
  <PresentationFormat>와이드스크린</PresentationFormat>
  <Paragraphs>78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Source Code Pro</vt:lpstr>
      <vt:lpstr>맑은 고딕</vt:lpstr>
      <vt:lpstr>Arial</vt:lpstr>
      <vt:lpstr>Office 테마</vt:lpstr>
      <vt:lpstr>Box Model</vt:lpstr>
      <vt:lpstr>Element의 Display 속성값</vt:lpstr>
      <vt:lpstr>Box Model?</vt:lpstr>
      <vt:lpstr>width &amp; height</vt:lpstr>
      <vt:lpstr>margin &amp; padding</vt:lpstr>
      <vt:lpstr>PowerPoint 프레젠테이션</vt:lpstr>
      <vt:lpstr>inline 요소 margin &amp; padding</vt:lpstr>
      <vt:lpstr>color margin &amp; padding</vt:lpstr>
      <vt:lpstr>border</vt:lpstr>
      <vt:lpstr>PowerPoint 프레젠테이션</vt:lpstr>
      <vt:lpstr>PowerPoint 프레젠테이션</vt:lpstr>
      <vt:lpstr>그런데..</vt:lpstr>
      <vt:lpstr>Box-Sizing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AutoBVT</dc:creator>
  <cp:lastModifiedBy>AutoBVT</cp:lastModifiedBy>
  <cp:revision>45</cp:revision>
  <dcterms:created xsi:type="dcterms:W3CDTF">2016-05-06T03:10:21Z</dcterms:created>
  <dcterms:modified xsi:type="dcterms:W3CDTF">2016-05-06T07:11:39Z</dcterms:modified>
</cp:coreProperties>
</file>