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3FE7C4-7C76-46AF-A485-350B518D8B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InstaCartProject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5CA419-8898-4AD9-8108-0F9738DBD8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2/10/2021 3:33:37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Dashboard" id="2" name="slide2">
            <a:extLst>
              <a:ext uri="{FF2B5EF4-FFF2-40B4-BE49-F238E27FC236}">
                <a16:creationId xmlns:a16="http://schemas.microsoft.com/office/drawing/2014/main" id="{86BF2D3F-1302-46C2-B796-D8CD211FB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2021-02-10T23:33:37Z</dcterms:created>
  <dcterms:modified xsi:type="dcterms:W3CDTF">2021-02-10T23:33:37Z</dcterms:modified>
</cp:coreProperties>
</file>