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3B2E1A3-EA86-483D-979C-A2D5637EE8C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InstaCartProject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90E7D38-5CE0-40DB-B74C-BDDFE9801A0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2/10/2021 3:28:37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d Group Data" id="2" name="slide2">
            <a:extLst>
              <a:ext uri="{FF2B5EF4-FFF2-40B4-BE49-F238E27FC236}">
                <a16:creationId xmlns:a16="http://schemas.microsoft.com/office/drawing/2014/main" id="{473BC4FA-F271-45A7-A9A5-86E97A4D3A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2021-02-10T23:28:37Z</dcterms:created>
  <dcterms:modified xsi:type="dcterms:W3CDTF">2021-02-10T23:28:37Z</dcterms:modified>
</cp:coreProperties>
</file>