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Vim 에디터 사용법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Vim 모드 및 주요 명령어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Vim 에디터란?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Vim은</a:t>
            </a:r>
            <a:r>
              <a:rPr dirty="0"/>
              <a:t> </a:t>
            </a:r>
            <a:r>
              <a:rPr dirty="0" err="1"/>
              <a:t>유닉스</a:t>
            </a:r>
            <a:r>
              <a:rPr dirty="0"/>
              <a:t>/</a:t>
            </a:r>
            <a:r>
              <a:rPr dirty="0" err="1"/>
              <a:t>리눅스에서</a:t>
            </a:r>
            <a:r>
              <a:rPr dirty="0"/>
              <a:t> </a:t>
            </a:r>
            <a:r>
              <a:rPr dirty="0" err="1"/>
              <a:t>제공하는</a:t>
            </a:r>
            <a:r>
              <a:rPr dirty="0"/>
              <a:t> </a:t>
            </a:r>
            <a:r>
              <a:rPr dirty="0" err="1"/>
              <a:t>오픈소스</a:t>
            </a:r>
            <a:r>
              <a:rPr dirty="0"/>
              <a:t>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에디터로</a:t>
            </a:r>
            <a:r>
              <a:rPr dirty="0"/>
              <a:t>, </a:t>
            </a:r>
            <a:r>
              <a:rPr dirty="0" err="1"/>
              <a:t>vi를</a:t>
            </a:r>
            <a:r>
              <a:rPr dirty="0"/>
              <a:t> </a:t>
            </a:r>
            <a:r>
              <a:rPr dirty="0" err="1"/>
              <a:t>개선한</a:t>
            </a:r>
            <a:r>
              <a:rPr dirty="0"/>
              <a:t> </a:t>
            </a:r>
            <a:r>
              <a:rPr dirty="0" err="1"/>
              <a:t>버전입니다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Vim은</a:t>
            </a:r>
            <a:r>
              <a:rPr dirty="0"/>
              <a:t> syntax coloring, undo, split 등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기능을</a:t>
            </a:r>
            <a:r>
              <a:rPr dirty="0"/>
              <a:t> </a:t>
            </a:r>
            <a:r>
              <a:rPr dirty="0" err="1"/>
              <a:t>제공합니다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Vim 모드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Insert Mode: </a:t>
            </a:r>
            <a:r>
              <a:rPr dirty="0" err="1"/>
              <a:t>텍스트를</a:t>
            </a:r>
            <a:r>
              <a:rPr dirty="0"/>
              <a:t> </a:t>
            </a:r>
            <a:r>
              <a:rPr dirty="0" err="1"/>
              <a:t>편집하는</a:t>
            </a:r>
            <a:r>
              <a:rPr dirty="0"/>
              <a:t> </a:t>
            </a:r>
            <a:r>
              <a:rPr dirty="0" err="1"/>
              <a:t>모드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키로</a:t>
            </a:r>
            <a:r>
              <a:rPr dirty="0"/>
              <a:t> </a:t>
            </a:r>
            <a:r>
              <a:rPr dirty="0" err="1"/>
              <a:t>진입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Normal Mode: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모드로</a:t>
            </a:r>
            <a:r>
              <a:rPr dirty="0"/>
              <a:t> </a:t>
            </a:r>
            <a:r>
              <a:rPr dirty="0" err="1"/>
              <a:t>전환하기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모드</a:t>
            </a:r>
            <a:r>
              <a:rPr dirty="0"/>
              <a:t> (esc </a:t>
            </a:r>
            <a:r>
              <a:rPr dirty="0" err="1"/>
              <a:t>키로</a:t>
            </a:r>
            <a:r>
              <a:rPr dirty="0"/>
              <a:t> </a:t>
            </a:r>
            <a:r>
              <a:rPr dirty="0" err="1"/>
              <a:t>진입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Command Mode: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저장</a:t>
            </a:r>
            <a:r>
              <a:rPr dirty="0"/>
              <a:t>, </a:t>
            </a:r>
            <a:r>
              <a:rPr dirty="0" err="1"/>
              <a:t>종료</a:t>
            </a:r>
            <a:r>
              <a:rPr dirty="0"/>
              <a:t> </a:t>
            </a:r>
            <a:r>
              <a:rPr dirty="0" err="1"/>
              <a:t>등의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수행하는</a:t>
            </a:r>
            <a:r>
              <a:rPr dirty="0"/>
              <a:t> </a:t>
            </a:r>
            <a:r>
              <a:rPr dirty="0" err="1"/>
              <a:t>모드</a:t>
            </a:r>
            <a:r>
              <a:rPr dirty="0"/>
              <a:t> (: </a:t>
            </a:r>
            <a:r>
              <a:rPr dirty="0" err="1"/>
              <a:t>키로</a:t>
            </a:r>
            <a:r>
              <a:rPr dirty="0"/>
              <a:t> </a:t>
            </a:r>
            <a:r>
              <a:rPr dirty="0" err="1"/>
              <a:t>진입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Visual Mode: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범위를</a:t>
            </a:r>
            <a:r>
              <a:rPr dirty="0"/>
              <a:t> </a:t>
            </a:r>
            <a:r>
              <a:rPr dirty="0" err="1"/>
              <a:t>지정해</a:t>
            </a:r>
            <a:r>
              <a:rPr dirty="0"/>
              <a:t> </a:t>
            </a:r>
            <a:r>
              <a:rPr dirty="0" err="1"/>
              <a:t>작업을</a:t>
            </a:r>
            <a:r>
              <a:rPr dirty="0"/>
              <a:t> </a:t>
            </a:r>
            <a:r>
              <a:rPr dirty="0" err="1"/>
              <a:t>수행하는</a:t>
            </a:r>
            <a:r>
              <a:rPr dirty="0"/>
              <a:t> </a:t>
            </a:r>
            <a:r>
              <a:rPr dirty="0" err="1"/>
              <a:t>모드</a:t>
            </a:r>
            <a:r>
              <a:rPr lang="en-US" altLang="ko-KR" dirty="0"/>
              <a:t>(v)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Vim 명령어 - 기본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Copy &amp; Paste: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복사</a:t>
            </a:r>
            <a:r>
              <a:rPr dirty="0"/>
              <a:t> 및 </a:t>
            </a:r>
            <a:r>
              <a:rPr dirty="0" err="1"/>
              <a:t>붙여넣기</a:t>
            </a:r>
            <a:r>
              <a:rPr dirty="0"/>
              <a:t> (y </a:t>
            </a:r>
            <a:r>
              <a:rPr dirty="0" err="1"/>
              <a:t>복사</a:t>
            </a:r>
            <a:r>
              <a:rPr dirty="0"/>
              <a:t>, p </a:t>
            </a:r>
            <a:r>
              <a:rPr dirty="0" err="1"/>
              <a:t>붙여넣기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Delete: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삭제</a:t>
            </a:r>
            <a:r>
              <a:rPr dirty="0"/>
              <a:t> (d </a:t>
            </a:r>
            <a:r>
              <a:rPr dirty="0" err="1"/>
              <a:t>명령어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• Undo &amp; Redo: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명령</a:t>
            </a:r>
            <a:r>
              <a:rPr dirty="0"/>
              <a:t> </a:t>
            </a:r>
            <a:r>
              <a:rPr dirty="0" err="1"/>
              <a:t>취소</a:t>
            </a:r>
            <a:r>
              <a:rPr dirty="0"/>
              <a:t> (u), </a:t>
            </a:r>
            <a:r>
              <a:rPr dirty="0" err="1"/>
              <a:t>재수행</a:t>
            </a:r>
            <a:r>
              <a:rPr dirty="0"/>
              <a:t> (ctrl + 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Vim 명령어 - 고급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Replace: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치환</a:t>
            </a:r>
            <a:r>
              <a:rPr dirty="0"/>
              <a:t> (:%s/old/new/g).</a:t>
            </a:r>
          </a:p>
          <a:p>
            <a:pPr marL="0" indent="0">
              <a:buNone/>
            </a:pPr>
            <a:r>
              <a:rPr dirty="0"/>
              <a:t>• Find: </a:t>
            </a:r>
            <a:r>
              <a:rPr dirty="0" err="1"/>
              <a:t>키워드</a:t>
            </a:r>
            <a:r>
              <a:rPr dirty="0"/>
              <a:t> </a:t>
            </a:r>
            <a:r>
              <a:rPr dirty="0" err="1"/>
              <a:t>검색</a:t>
            </a:r>
            <a:r>
              <a:rPr dirty="0"/>
              <a:t> (</a:t>
            </a:r>
            <a:r>
              <a:rPr lang="en-US" altLang="ko-KR" dirty="0"/>
              <a:t>?</a:t>
            </a:r>
            <a:r>
              <a:rPr dirty="0"/>
              <a:t> </a:t>
            </a:r>
            <a:r>
              <a:rPr lang="ko-KR" altLang="en-US" dirty="0" err="1"/>
              <a:t>찾을단어</a:t>
            </a:r>
            <a:r>
              <a:rPr lang="ko-KR" altLang="en-US" dirty="0"/>
              <a:t> 문서처음부터 아래로</a:t>
            </a:r>
            <a:r>
              <a:rPr dirty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• Find: </a:t>
            </a:r>
            <a:r>
              <a:rPr lang="ko-KR" altLang="en-US" dirty="0"/>
              <a:t>키워드 검색 </a:t>
            </a:r>
            <a:r>
              <a:rPr lang="en-US" altLang="ko-KR" dirty="0"/>
              <a:t>(/ </a:t>
            </a:r>
            <a:r>
              <a:rPr lang="ko-KR" altLang="en-US" dirty="0" err="1"/>
              <a:t>찾을단어</a:t>
            </a:r>
            <a:r>
              <a:rPr lang="ko-KR" altLang="en-US" dirty="0"/>
              <a:t> 아래에서 위로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r>
              <a:rPr dirty="0"/>
              <a:t>• Search &amp; Replace: </a:t>
            </a:r>
            <a:r>
              <a:rPr dirty="0" err="1"/>
              <a:t>특정</a:t>
            </a:r>
            <a:r>
              <a:rPr dirty="0"/>
              <a:t> </a:t>
            </a:r>
            <a:r>
              <a:rPr dirty="0" err="1"/>
              <a:t>단어를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변경</a:t>
            </a:r>
            <a:r>
              <a:rPr dirty="0"/>
              <a:t> (:%s/old/new/</a:t>
            </a:r>
            <a:r>
              <a:rPr dirty="0" err="1"/>
              <a:t>gc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Vim의 다중 창 기능 및 자동완성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다중</a:t>
            </a:r>
            <a:r>
              <a:rPr dirty="0"/>
              <a:t> 창: </a:t>
            </a:r>
            <a:r>
              <a:rPr dirty="0" err="1"/>
              <a:t>화면을</a:t>
            </a:r>
            <a:r>
              <a:rPr dirty="0"/>
              <a:t> </a:t>
            </a:r>
            <a:r>
              <a:rPr dirty="0" err="1"/>
              <a:t>분할하여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파일을</a:t>
            </a:r>
            <a:r>
              <a:rPr dirty="0"/>
              <a:t> </a:t>
            </a:r>
            <a:r>
              <a:rPr dirty="0" err="1"/>
              <a:t>동시에</a:t>
            </a:r>
            <a:r>
              <a:rPr dirty="0"/>
              <a:t> 열 수 </a:t>
            </a:r>
            <a:r>
              <a:rPr dirty="0" err="1"/>
              <a:t>있음</a:t>
            </a:r>
            <a:r>
              <a:rPr dirty="0"/>
              <a:t> (:split).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자동완성</a:t>
            </a:r>
            <a:r>
              <a:rPr dirty="0"/>
              <a:t>: </a:t>
            </a:r>
            <a:r>
              <a:rPr dirty="0" err="1"/>
              <a:t>기존에</a:t>
            </a:r>
            <a:r>
              <a:rPr dirty="0"/>
              <a:t> </a:t>
            </a:r>
            <a:r>
              <a:rPr dirty="0" err="1"/>
              <a:t>입력한</a:t>
            </a:r>
            <a:r>
              <a:rPr dirty="0"/>
              <a:t> </a:t>
            </a:r>
            <a:r>
              <a:rPr dirty="0" err="1"/>
              <a:t>키워드를</a:t>
            </a:r>
            <a:r>
              <a:rPr dirty="0"/>
              <a:t> </a:t>
            </a:r>
            <a:r>
              <a:rPr dirty="0" err="1"/>
              <a:t>기반으로</a:t>
            </a:r>
            <a:r>
              <a:rPr dirty="0"/>
              <a:t> </a:t>
            </a:r>
            <a:r>
              <a:rPr dirty="0" err="1"/>
              <a:t>자동완성</a:t>
            </a:r>
            <a:r>
              <a:rPr dirty="0"/>
              <a:t> (ctrl + 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정리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Vim은</a:t>
            </a:r>
            <a:r>
              <a:rPr dirty="0"/>
              <a:t> </a:t>
            </a:r>
            <a:r>
              <a:rPr dirty="0" err="1"/>
              <a:t>강력한</a:t>
            </a:r>
            <a:r>
              <a:rPr dirty="0"/>
              <a:t> </a:t>
            </a:r>
            <a:r>
              <a:rPr dirty="0" err="1"/>
              <a:t>텍스트</a:t>
            </a:r>
            <a:r>
              <a:rPr dirty="0"/>
              <a:t> </a:t>
            </a:r>
            <a:r>
              <a:rPr dirty="0" err="1"/>
              <a:t>편집기이며</a:t>
            </a:r>
            <a:r>
              <a:rPr dirty="0"/>
              <a:t>, 4가지 </a:t>
            </a:r>
            <a:r>
              <a:rPr dirty="0" err="1"/>
              <a:t>모드의</a:t>
            </a:r>
            <a:r>
              <a:rPr dirty="0"/>
              <a:t> </a:t>
            </a:r>
            <a:r>
              <a:rPr dirty="0" err="1"/>
              <a:t>이해가</a:t>
            </a:r>
            <a:r>
              <a:rPr dirty="0"/>
              <a:t> </a:t>
            </a:r>
            <a:r>
              <a:rPr dirty="0" err="1"/>
              <a:t>필수적입니다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명령어를</a:t>
            </a:r>
            <a:r>
              <a:rPr dirty="0"/>
              <a:t> </a:t>
            </a:r>
            <a:r>
              <a:rPr dirty="0" err="1"/>
              <a:t>사용해</a:t>
            </a:r>
            <a:r>
              <a:rPr dirty="0"/>
              <a:t> </a:t>
            </a:r>
            <a:r>
              <a:rPr dirty="0" err="1"/>
              <a:t>문서를</a:t>
            </a:r>
            <a:r>
              <a:rPr dirty="0"/>
              <a:t> </a:t>
            </a:r>
            <a:r>
              <a:rPr dirty="0" err="1"/>
              <a:t>효율적으로</a:t>
            </a:r>
            <a:r>
              <a:rPr dirty="0"/>
              <a:t> </a:t>
            </a:r>
            <a:r>
              <a:rPr dirty="0" err="1"/>
              <a:t>편집할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다중</a:t>
            </a:r>
            <a:r>
              <a:rPr dirty="0"/>
              <a:t> </a:t>
            </a:r>
            <a:r>
              <a:rPr dirty="0" err="1"/>
              <a:t>창과</a:t>
            </a:r>
            <a:r>
              <a:rPr dirty="0"/>
              <a:t> </a:t>
            </a:r>
            <a:r>
              <a:rPr dirty="0" err="1"/>
              <a:t>자동완성</a:t>
            </a:r>
            <a:r>
              <a:rPr dirty="0"/>
              <a:t> </a:t>
            </a:r>
            <a:r>
              <a:rPr dirty="0" err="1"/>
              <a:t>기능은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생산성을</a:t>
            </a:r>
            <a:r>
              <a:rPr dirty="0"/>
              <a:t> </a:t>
            </a:r>
            <a:r>
              <a:rPr dirty="0" err="1"/>
              <a:t>높이는</a:t>
            </a:r>
            <a:r>
              <a:rPr dirty="0"/>
              <a:t> 데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줍니다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275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Vim 에디터 사용법</vt:lpstr>
      <vt:lpstr>Vim 에디터란?</vt:lpstr>
      <vt:lpstr>Vim 모드</vt:lpstr>
      <vt:lpstr>Vim 명령어 - 기본 편집</vt:lpstr>
      <vt:lpstr>Vim 명령어 - 고급 기능</vt:lpstr>
      <vt:lpstr>Vim의 다중 창 기능 및 자동완성</vt:lpstr>
      <vt:lpstr>정리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에디터 사용법</dc:title>
  <dc:subject/>
  <dc:creator/>
  <cp:keywords/>
  <dc:description>generated using python-pptx</dc:description>
  <cp:lastModifiedBy>5-29</cp:lastModifiedBy>
  <cp:revision>4</cp:revision>
  <dcterms:created xsi:type="dcterms:W3CDTF">2013-01-27T09:14:16Z</dcterms:created>
  <dcterms:modified xsi:type="dcterms:W3CDTF">2024-09-04T01:50:32Z</dcterms:modified>
  <cp:category/>
</cp:coreProperties>
</file>