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Relationship Id="rId3" Type="http://schemas.openxmlformats.org/officeDocument/2006/relationships/image" Target="../media/image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3" Type="http://schemas.openxmlformats.org/officeDocument/2006/relationships/image" Target="../media/image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3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3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3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3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eg"/><Relationship Id="rId3" Type="http://schemas.openxmlformats.org/officeDocument/2006/relationships/image" Target="../media/image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3" Type="http://schemas.openxmlformats.org/officeDocument/2006/relationships/image" Target="../media/image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Vanderlin - Creative Commons Attribution-NonCommercial-ShareAlike License  https://www.flickr.com/photos/99141439@N00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Created with Haiku Deck</a:t>
            </a:r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652260"/>
            <a:ext cx="9144000" cy="205740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Reuver - Creative Commons Attribution License  https://www.flickr.com/photos/17739115@N00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Created with Haiku Deck</a:t>
            </a:r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652260"/>
            <a:ext cx="9144000" cy="205740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Jitter Buffer - Creative Commons Attribution-NonCommercial-ShareAlike License  https://www.flickr.com/photos/93737034@N00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Created with Haiku Deck</a:t>
            </a:r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652260"/>
            <a:ext cx="9144000" cy="205740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vernhart - Creative Commons Attribution-NonCommercial-ShareAlike License  https://www.flickr.com/photos/37183619@N00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Created with Haiku Deck</a:t>
            </a:r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652260"/>
            <a:ext cx="9144000" cy="205740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hjl - Creative Commons Attribution-NonCommercial License  https://www.flickr.com/photos/92605333@N00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Created with Haiku Deck</a:t>
            </a:r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652260"/>
            <a:ext cx="9144000" cy="205740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soaringbird - Creative Commons Attribution-ShareAlike License  https://www.flickr.com/photos/36905388@N00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Created with Haiku Deck</a:t>
            </a:r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652260"/>
            <a:ext cx="9144000" cy="205740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Rob Swatski - Creative Commons Attribution-NonCommercial License  https://www.flickr.com/photos/50946274@N02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Created with Haiku Deck</a:t>
            </a:r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652260"/>
            <a:ext cx="9144000" cy="205740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seanmcgrath - Creative Commons Attribution License  https://www.flickr.com/photos/52798669@N00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Created with Haiku Deck</a:t>
            </a:r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652260"/>
            <a:ext cx="9144000" cy="205740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Mike Knell - Creative Commons Attribution-ShareAlike License  https://www.flickr.com/photos/30523851@N00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Created with Haiku Deck</a:t>
            </a:r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652260"/>
            <a:ext cx="9144000" cy="205740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mrlins - Creative Commons Attribution-NonCommercial License  https://www.flickr.com/photos/68467272@N00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Created with Haiku Deck</a:t>
            </a:r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652260"/>
            <a:ext cx="9144000" cy="205740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speric - Creative Commons Attribution-NonCommercial License  https://www.flickr.com/photos/48615510@N00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Created with Haiku Deck</a:t>
            </a:r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652260"/>
            <a:ext cx="9144000" cy="205740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Richard Digimist - Creative Commons Attribution-NonCommercial License  https://www.flickr.com/photos/30898814@N03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Created with Haiku Deck</a:t>
            </a:r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652260"/>
            <a:ext cx="9144000" cy="205740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2017-07-28T09:57:05Z</dcterms:created>
  <dcterms:modified xsi:type="dcterms:W3CDTF">2017-07-28T09:57:05Z</dcterms:modified>
</cp:coreProperties>
</file>