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C0A63-00A4-4AD3-AADE-F7FB98A5F126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3501A-6962-45ED-999D-6C596A92F621}">
      <dgm:prSet phldrT="[Text]"/>
      <dgm:spPr/>
      <dgm:t>
        <a:bodyPr/>
        <a:lstStyle/>
        <a:p>
          <a:r>
            <a:rPr lang="zh-CN" altLang="en-US" dirty="0">
              <a:latin typeface="Arial Black" panose="020B0A04020102020204" pitchFamily="34" charset="0"/>
            </a:rPr>
            <a:t>董本超</a:t>
          </a:r>
          <a:br>
            <a:rPr lang="en-US" dirty="0">
              <a:latin typeface="Arial Black" panose="020B0A04020102020204" pitchFamily="34" charset="0"/>
            </a:rPr>
          </a:br>
          <a:r>
            <a:rPr lang="zh-CN" altLang="en-US" dirty="0">
              <a:latin typeface="Arial Black" panose="020B0A04020102020204" pitchFamily="34" charset="0"/>
            </a:rPr>
            <a:t>名义上的</a:t>
          </a:r>
          <a:r>
            <a:rPr lang="zh-CN" altLang="en-US" dirty="0">
              <a:latin typeface="Leelawadee UI" panose="020B0502040204020203" pitchFamily="34" charset="-34"/>
              <a:cs typeface="Leelawadee UI" panose="020B0502040204020203" pitchFamily="34" charset="-34"/>
            </a:rPr>
            <a:t>组长</a:t>
          </a:r>
          <a:endParaRPr lang="en-US" dirty="0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6ECBD3AB-0CF6-47A0-97FC-504DDCC5ECF4}" type="parTrans" cxnId="{A223CEEA-DD9C-4FF6-B0D9-B175CB2E66FA}">
      <dgm:prSet/>
      <dgm:spPr/>
      <dgm:t>
        <a:bodyPr/>
        <a:lstStyle/>
        <a:p>
          <a:endParaRPr lang="en-US"/>
        </a:p>
      </dgm:t>
    </dgm:pt>
    <dgm:pt modelId="{7D2AEBBB-9BAC-4833-BD4F-26150316571D}" type="sibTrans" cxnId="{A223CEEA-DD9C-4FF6-B0D9-B175CB2E66FA}">
      <dgm:prSet/>
      <dgm:spPr/>
      <dgm:t>
        <a:bodyPr/>
        <a:lstStyle/>
        <a:p>
          <a:endParaRPr lang="en-US"/>
        </a:p>
      </dgm:t>
    </dgm:pt>
    <dgm:pt modelId="{700A4BCA-6CCA-4F36-8383-F3E723422809}" type="asst">
      <dgm:prSet phldrT="[Text]"/>
      <dgm:spPr/>
      <dgm:t>
        <a:bodyPr/>
        <a:lstStyle/>
        <a:p>
          <a:r>
            <a:rPr lang="zh-CN" altLang="en-US" dirty="0"/>
            <a:t>崔浩</a:t>
          </a:r>
          <a:br>
            <a:rPr lang="en-US" dirty="0"/>
          </a:br>
          <a:r>
            <a:rPr lang="zh-CN" altLang="en-US" dirty="0"/>
            <a:t>团队灵魂人物</a:t>
          </a:r>
          <a:endParaRPr lang="en-US" dirty="0"/>
        </a:p>
      </dgm:t>
    </dgm:pt>
    <dgm:pt modelId="{92CB5DA0-3776-4B36-B61C-1163FB7B5622}" type="parTrans" cxnId="{AF8D8BD3-856F-45B1-9FC1-DA5444519F1D}">
      <dgm:prSet/>
      <dgm:spPr/>
      <dgm:t>
        <a:bodyPr/>
        <a:lstStyle/>
        <a:p>
          <a:endParaRPr lang="en-US"/>
        </a:p>
      </dgm:t>
    </dgm:pt>
    <dgm:pt modelId="{0E5EC18C-311F-42BE-BD33-7B6033C4B48A}" type="sibTrans" cxnId="{AF8D8BD3-856F-45B1-9FC1-DA5444519F1D}">
      <dgm:prSet/>
      <dgm:spPr/>
      <dgm:t>
        <a:bodyPr/>
        <a:lstStyle/>
        <a:p>
          <a:endParaRPr lang="en-US"/>
        </a:p>
      </dgm:t>
    </dgm:pt>
    <dgm:pt modelId="{48F319E6-4F96-4B39-AABC-1766A9D1D3B7}" type="asst">
      <dgm:prSet phldrT="[Text]"/>
      <dgm:spPr/>
      <dgm:t>
        <a:bodyPr/>
        <a:lstStyle/>
        <a:p>
          <a:r>
            <a:rPr lang="zh-CN" altLang="en-US" dirty="0"/>
            <a:t>戴新颜</a:t>
          </a:r>
          <a:br>
            <a:rPr lang="en-US" dirty="0"/>
          </a:br>
          <a:r>
            <a:rPr lang="zh-CN" altLang="en-US" dirty="0"/>
            <a:t>数据工程师</a:t>
          </a:r>
          <a:endParaRPr lang="en-US" dirty="0"/>
        </a:p>
      </dgm:t>
    </dgm:pt>
    <dgm:pt modelId="{F9EB070B-B4C2-4AD2-B723-37B05A44975A}" type="parTrans" cxnId="{9D57B926-5F6A-4948-AA3B-BBDAC2DE8CF0}">
      <dgm:prSet/>
      <dgm:spPr/>
      <dgm:t>
        <a:bodyPr/>
        <a:lstStyle/>
        <a:p>
          <a:endParaRPr lang="en-US"/>
        </a:p>
      </dgm:t>
    </dgm:pt>
    <dgm:pt modelId="{3B33F432-21AB-4288-A455-35B8291448C9}" type="sibTrans" cxnId="{9D57B926-5F6A-4948-AA3B-BBDAC2DE8CF0}">
      <dgm:prSet/>
      <dgm:spPr/>
      <dgm:t>
        <a:bodyPr/>
        <a:lstStyle/>
        <a:p>
          <a:endParaRPr lang="en-US"/>
        </a:p>
      </dgm:t>
    </dgm:pt>
    <dgm:pt modelId="{6F6BF171-4AB0-4A21-BC02-7E50B4F897F7}">
      <dgm:prSet phldrT="[Text]"/>
      <dgm:spPr/>
      <dgm:t>
        <a:bodyPr/>
        <a:lstStyle/>
        <a:p>
          <a:r>
            <a:rPr lang="zh-CN" altLang="en-US" dirty="0"/>
            <a:t>袁阳阳</a:t>
          </a:r>
          <a:br>
            <a:rPr lang="en-US" dirty="0"/>
          </a:br>
          <a:r>
            <a:rPr lang="zh-CN" altLang="en-US" dirty="0"/>
            <a:t>写界面小能手</a:t>
          </a:r>
          <a:endParaRPr lang="en-US" dirty="0"/>
        </a:p>
      </dgm:t>
    </dgm:pt>
    <dgm:pt modelId="{8279ABE6-C85D-42B8-8890-9477C7AFCA15}" type="sibTrans" cxnId="{03BD6839-014D-4165-BA08-B4010EA446A8}">
      <dgm:prSet/>
      <dgm:spPr/>
      <dgm:t>
        <a:bodyPr/>
        <a:lstStyle/>
        <a:p>
          <a:endParaRPr lang="en-US"/>
        </a:p>
      </dgm:t>
    </dgm:pt>
    <dgm:pt modelId="{58F58297-C61A-4E79-B58D-50DDF4D63D48}" type="parTrans" cxnId="{03BD6839-014D-4165-BA08-B4010EA446A8}">
      <dgm:prSet/>
      <dgm:spPr/>
      <dgm:t>
        <a:bodyPr/>
        <a:lstStyle/>
        <a:p>
          <a:endParaRPr lang="en-US"/>
        </a:p>
      </dgm:t>
    </dgm:pt>
    <dgm:pt modelId="{1CC7B5C3-F23F-414A-9A42-45F422104BB3}" type="pres">
      <dgm:prSet presAssocID="{997C0A63-00A4-4AD3-AADE-F7FB98A5F12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E107E7-4F67-4440-B5B0-81B64B29C992}" type="pres">
      <dgm:prSet presAssocID="{09F3501A-6962-45ED-999D-6C596A92F621}" presName="hierRoot1" presStyleCnt="0">
        <dgm:presLayoutVars>
          <dgm:hierBranch val="init"/>
        </dgm:presLayoutVars>
      </dgm:prSet>
      <dgm:spPr/>
    </dgm:pt>
    <dgm:pt modelId="{DDB7792F-697A-4540-B592-1F255D02DCAF}" type="pres">
      <dgm:prSet presAssocID="{09F3501A-6962-45ED-999D-6C596A92F621}" presName="rootComposite1" presStyleCnt="0"/>
      <dgm:spPr/>
    </dgm:pt>
    <dgm:pt modelId="{47109D99-CC62-4295-ABCE-0FBE69009B31}" type="pres">
      <dgm:prSet presAssocID="{09F3501A-6962-45ED-999D-6C596A92F621}" presName="rootText1" presStyleLbl="alignAcc1" presStyleIdx="0" presStyleCnt="0" custLinFactNeighborX="0" custLinFactNeighborY="-17700">
        <dgm:presLayoutVars>
          <dgm:chPref val="3"/>
        </dgm:presLayoutVars>
      </dgm:prSet>
      <dgm:spPr/>
    </dgm:pt>
    <dgm:pt modelId="{6E33BC9A-B522-4ED8-9B0E-741BC3DF7BD9}" type="pres">
      <dgm:prSet presAssocID="{09F3501A-6962-45ED-999D-6C596A92F621}" presName="topArc1" presStyleLbl="parChTrans1D1" presStyleIdx="0" presStyleCnt="8"/>
      <dgm:spPr/>
    </dgm:pt>
    <dgm:pt modelId="{A70C6669-9E86-4E74-97C1-47F351C11029}" type="pres">
      <dgm:prSet presAssocID="{09F3501A-6962-45ED-999D-6C596A92F621}" presName="bottomArc1" presStyleLbl="parChTrans1D1" presStyleIdx="1" presStyleCnt="8"/>
      <dgm:spPr/>
    </dgm:pt>
    <dgm:pt modelId="{6462D10F-13EB-4CCC-A03E-6E9146888DA7}" type="pres">
      <dgm:prSet presAssocID="{09F3501A-6962-45ED-999D-6C596A92F621}" presName="topConnNode1" presStyleLbl="node1" presStyleIdx="0" presStyleCnt="0"/>
      <dgm:spPr/>
    </dgm:pt>
    <dgm:pt modelId="{890B080D-D51E-4B54-90E4-5E0D6EDD7EC3}" type="pres">
      <dgm:prSet presAssocID="{09F3501A-6962-45ED-999D-6C596A92F621}" presName="hierChild2" presStyleCnt="0"/>
      <dgm:spPr/>
    </dgm:pt>
    <dgm:pt modelId="{2E172DFC-EA9C-4784-8E2F-10D228692819}" type="pres">
      <dgm:prSet presAssocID="{58F58297-C61A-4E79-B58D-50DDF4D63D48}" presName="Name28" presStyleLbl="parChTrans1D2" presStyleIdx="0" presStyleCnt="3"/>
      <dgm:spPr/>
    </dgm:pt>
    <dgm:pt modelId="{239ACEC9-6557-4CC9-917A-EEA22E754693}" type="pres">
      <dgm:prSet presAssocID="{6F6BF171-4AB0-4A21-BC02-7E50B4F897F7}" presName="hierRoot2" presStyleCnt="0">
        <dgm:presLayoutVars>
          <dgm:hierBranch val="init"/>
        </dgm:presLayoutVars>
      </dgm:prSet>
      <dgm:spPr/>
    </dgm:pt>
    <dgm:pt modelId="{DC83A785-3FB8-4A4F-8A5F-5C1FE0557B1B}" type="pres">
      <dgm:prSet presAssocID="{6F6BF171-4AB0-4A21-BC02-7E50B4F897F7}" presName="rootComposite2" presStyleCnt="0"/>
      <dgm:spPr/>
    </dgm:pt>
    <dgm:pt modelId="{6BB01F85-E985-41FD-B41E-0C8009B7126D}" type="pres">
      <dgm:prSet presAssocID="{6F6BF171-4AB0-4A21-BC02-7E50B4F897F7}" presName="rootText2" presStyleLbl="alignAcc1" presStyleIdx="0" presStyleCnt="0" custLinFactNeighborX="-75" custLinFactNeighborY="-25982">
        <dgm:presLayoutVars>
          <dgm:chPref val="3"/>
        </dgm:presLayoutVars>
      </dgm:prSet>
      <dgm:spPr/>
    </dgm:pt>
    <dgm:pt modelId="{313C2BA3-E359-400C-9A97-1AB48A0D002F}" type="pres">
      <dgm:prSet presAssocID="{6F6BF171-4AB0-4A21-BC02-7E50B4F897F7}" presName="topArc2" presStyleLbl="parChTrans1D1" presStyleIdx="2" presStyleCnt="8"/>
      <dgm:spPr/>
    </dgm:pt>
    <dgm:pt modelId="{F9D05796-E033-4E28-8345-0E55A1FA4D4A}" type="pres">
      <dgm:prSet presAssocID="{6F6BF171-4AB0-4A21-BC02-7E50B4F897F7}" presName="bottomArc2" presStyleLbl="parChTrans1D1" presStyleIdx="3" presStyleCnt="8"/>
      <dgm:spPr/>
    </dgm:pt>
    <dgm:pt modelId="{DAA4E54F-A8B9-4CA3-A65D-CCEA28759B4F}" type="pres">
      <dgm:prSet presAssocID="{6F6BF171-4AB0-4A21-BC02-7E50B4F897F7}" presName="topConnNode2" presStyleLbl="node2" presStyleIdx="0" presStyleCnt="0"/>
      <dgm:spPr/>
    </dgm:pt>
    <dgm:pt modelId="{8771A17B-53D4-4314-8C2D-499D7192E9E3}" type="pres">
      <dgm:prSet presAssocID="{6F6BF171-4AB0-4A21-BC02-7E50B4F897F7}" presName="hierChild4" presStyleCnt="0"/>
      <dgm:spPr/>
    </dgm:pt>
    <dgm:pt modelId="{2A2A0053-7416-4F63-AFFA-25B3028C65D1}" type="pres">
      <dgm:prSet presAssocID="{6F6BF171-4AB0-4A21-BC02-7E50B4F897F7}" presName="hierChild5" presStyleCnt="0"/>
      <dgm:spPr/>
    </dgm:pt>
    <dgm:pt modelId="{8B296DAE-26FC-4F13-9E97-14108FA3ED0D}" type="pres">
      <dgm:prSet presAssocID="{09F3501A-6962-45ED-999D-6C596A92F621}" presName="hierChild3" presStyleCnt="0"/>
      <dgm:spPr/>
    </dgm:pt>
    <dgm:pt modelId="{C17F308B-16F2-444A-830A-5787223FD824}" type="pres">
      <dgm:prSet presAssocID="{92CB5DA0-3776-4B36-B61C-1163FB7B5622}" presName="Name101" presStyleLbl="parChTrans1D2" presStyleIdx="1" presStyleCnt="3"/>
      <dgm:spPr/>
    </dgm:pt>
    <dgm:pt modelId="{DEF94FAA-81EF-4C83-81F9-D51A419E81D7}" type="pres">
      <dgm:prSet presAssocID="{700A4BCA-6CCA-4F36-8383-F3E723422809}" presName="hierRoot3" presStyleCnt="0">
        <dgm:presLayoutVars>
          <dgm:hierBranch val="init"/>
        </dgm:presLayoutVars>
      </dgm:prSet>
      <dgm:spPr/>
    </dgm:pt>
    <dgm:pt modelId="{D2CF48BE-B915-406F-A06C-AD18E51A1800}" type="pres">
      <dgm:prSet presAssocID="{700A4BCA-6CCA-4F36-8383-F3E723422809}" presName="rootComposite3" presStyleCnt="0"/>
      <dgm:spPr/>
    </dgm:pt>
    <dgm:pt modelId="{CDADD6DB-8FFF-47CB-8263-7CFD21F290A2}" type="pres">
      <dgm:prSet presAssocID="{700A4BCA-6CCA-4F36-8383-F3E723422809}" presName="rootText3" presStyleLbl="alignAcc1" presStyleIdx="0" presStyleCnt="0" custLinFactNeighborX="-21744" custLinFactNeighborY="3517">
        <dgm:presLayoutVars>
          <dgm:chPref val="3"/>
        </dgm:presLayoutVars>
      </dgm:prSet>
      <dgm:spPr/>
    </dgm:pt>
    <dgm:pt modelId="{98A21336-07CA-44E1-87F6-4B9B2E1639C1}" type="pres">
      <dgm:prSet presAssocID="{700A4BCA-6CCA-4F36-8383-F3E723422809}" presName="topArc3" presStyleLbl="parChTrans1D1" presStyleIdx="4" presStyleCnt="8"/>
      <dgm:spPr/>
    </dgm:pt>
    <dgm:pt modelId="{2360C7AD-B5A1-4766-85D6-51C661C0B063}" type="pres">
      <dgm:prSet presAssocID="{700A4BCA-6CCA-4F36-8383-F3E723422809}" presName="bottomArc3" presStyleLbl="parChTrans1D1" presStyleIdx="5" presStyleCnt="8"/>
      <dgm:spPr/>
    </dgm:pt>
    <dgm:pt modelId="{85E8219A-3D5E-46B9-9394-C59BE6536567}" type="pres">
      <dgm:prSet presAssocID="{700A4BCA-6CCA-4F36-8383-F3E723422809}" presName="topConnNode3" presStyleLbl="asst1" presStyleIdx="0" presStyleCnt="0"/>
      <dgm:spPr/>
    </dgm:pt>
    <dgm:pt modelId="{E06B67FF-6B4C-4AAC-BEE0-69481392D610}" type="pres">
      <dgm:prSet presAssocID="{700A4BCA-6CCA-4F36-8383-F3E723422809}" presName="hierChild6" presStyleCnt="0"/>
      <dgm:spPr/>
    </dgm:pt>
    <dgm:pt modelId="{43F9DA5A-12F3-4350-AE73-627B248E0E75}" type="pres">
      <dgm:prSet presAssocID="{700A4BCA-6CCA-4F36-8383-F3E723422809}" presName="hierChild7" presStyleCnt="0"/>
      <dgm:spPr/>
    </dgm:pt>
    <dgm:pt modelId="{5FCC399B-2D81-4E95-9672-F9FF5F48A3F9}" type="pres">
      <dgm:prSet presAssocID="{F9EB070B-B4C2-4AD2-B723-37B05A44975A}" presName="Name101" presStyleLbl="parChTrans1D2" presStyleIdx="2" presStyleCnt="3"/>
      <dgm:spPr/>
    </dgm:pt>
    <dgm:pt modelId="{2F6C8126-5960-4A8D-A731-B4BF3CCB5181}" type="pres">
      <dgm:prSet presAssocID="{48F319E6-4F96-4B39-AABC-1766A9D1D3B7}" presName="hierRoot3" presStyleCnt="0">
        <dgm:presLayoutVars>
          <dgm:hierBranch val="init"/>
        </dgm:presLayoutVars>
      </dgm:prSet>
      <dgm:spPr/>
    </dgm:pt>
    <dgm:pt modelId="{D6B2A662-E1D6-49F0-AF82-3F878DFAE6AC}" type="pres">
      <dgm:prSet presAssocID="{48F319E6-4F96-4B39-AABC-1766A9D1D3B7}" presName="rootComposite3" presStyleCnt="0"/>
      <dgm:spPr/>
    </dgm:pt>
    <dgm:pt modelId="{BEF3E5A4-7B8A-4EAE-8CEE-53806EFAFB78}" type="pres">
      <dgm:prSet presAssocID="{48F319E6-4F96-4B39-AABC-1766A9D1D3B7}" presName="rootText3" presStyleLbl="alignAcc1" presStyleIdx="0" presStyleCnt="0" custLinFactNeighborX="11157" custLinFactNeighborY="3517">
        <dgm:presLayoutVars>
          <dgm:chPref val="3"/>
        </dgm:presLayoutVars>
      </dgm:prSet>
      <dgm:spPr/>
    </dgm:pt>
    <dgm:pt modelId="{5F70036C-6D32-44E9-BDCA-39DE5A0BB575}" type="pres">
      <dgm:prSet presAssocID="{48F319E6-4F96-4B39-AABC-1766A9D1D3B7}" presName="topArc3" presStyleLbl="parChTrans1D1" presStyleIdx="6" presStyleCnt="8"/>
      <dgm:spPr/>
    </dgm:pt>
    <dgm:pt modelId="{10D28278-92E2-4E27-9B1D-001974431380}" type="pres">
      <dgm:prSet presAssocID="{48F319E6-4F96-4B39-AABC-1766A9D1D3B7}" presName="bottomArc3" presStyleLbl="parChTrans1D1" presStyleIdx="7" presStyleCnt="8"/>
      <dgm:spPr/>
    </dgm:pt>
    <dgm:pt modelId="{51A9379B-ECD6-421A-818A-A5A491DDB5E2}" type="pres">
      <dgm:prSet presAssocID="{48F319E6-4F96-4B39-AABC-1766A9D1D3B7}" presName="topConnNode3" presStyleLbl="asst1" presStyleIdx="0" presStyleCnt="0"/>
      <dgm:spPr/>
    </dgm:pt>
    <dgm:pt modelId="{B1A59342-E385-40A0-AC3D-D429BB5A4751}" type="pres">
      <dgm:prSet presAssocID="{48F319E6-4F96-4B39-AABC-1766A9D1D3B7}" presName="hierChild6" presStyleCnt="0"/>
      <dgm:spPr/>
    </dgm:pt>
    <dgm:pt modelId="{EA4F8A40-F9DD-4E9C-8CD8-88DBDA40C35F}" type="pres">
      <dgm:prSet presAssocID="{48F319E6-4F96-4B39-AABC-1766A9D1D3B7}" presName="hierChild7" presStyleCnt="0"/>
      <dgm:spPr/>
    </dgm:pt>
  </dgm:ptLst>
  <dgm:cxnLst>
    <dgm:cxn modelId="{C098E3A2-2D4C-45A9-831E-DCE7169BA915}" type="presOf" srcId="{48F319E6-4F96-4B39-AABC-1766A9D1D3B7}" destId="{51A9379B-ECD6-421A-818A-A5A491DDB5E2}" srcOrd="1" destOrd="0" presId="urn:microsoft.com/office/officeart/2008/layout/HalfCircleOrganizationChart"/>
    <dgm:cxn modelId="{FC127CEC-21EB-47F3-9ED0-DB2DF94BF1B0}" type="presOf" srcId="{700A4BCA-6CCA-4F36-8383-F3E723422809}" destId="{85E8219A-3D5E-46B9-9394-C59BE6536567}" srcOrd="1" destOrd="0" presId="urn:microsoft.com/office/officeart/2008/layout/HalfCircleOrganizationChart"/>
    <dgm:cxn modelId="{AF8D8BD3-856F-45B1-9FC1-DA5444519F1D}" srcId="{09F3501A-6962-45ED-999D-6C596A92F621}" destId="{700A4BCA-6CCA-4F36-8383-F3E723422809}" srcOrd="0" destOrd="0" parTransId="{92CB5DA0-3776-4B36-B61C-1163FB7B5622}" sibTransId="{0E5EC18C-311F-42BE-BD33-7B6033C4B48A}"/>
    <dgm:cxn modelId="{C2D5861F-D1C9-42DC-99D8-E02874E9ECE3}" type="presOf" srcId="{92CB5DA0-3776-4B36-B61C-1163FB7B5622}" destId="{C17F308B-16F2-444A-830A-5787223FD824}" srcOrd="0" destOrd="0" presId="urn:microsoft.com/office/officeart/2008/layout/HalfCircleOrganizationChart"/>
    <dgm:cxn modelId="{319248A6-3519-4163-A558-A267A1EEED7A}" type="presOf" srcId="{58F58297-C61A-4E79-B58D-50DDF4D63D48}" destId="{2E172DFC-EA9C-4784-8E2F-10D228692819}" srcOrd="0" destOrd="0" presId="urn:microsoft.com/office/officeart/2008/layout/HalfCircleOrganizationChart"/>
    <dgm:cxn modelId="{F99EE0B0-1E0D-45CE-869B-98BDD3CDC3EE}" type="presOf" srcId="{09F3501A-6962-45ED-999D-6C596A92F621}" destId="{6462D10F-13EB-4CCC-A03E-6E9146888DA7}" srcOrd="1" destOrd="0" presId="urn:microsoft.com/office/officeart/2008/layout/HalfCircleOrganizationChart"/>
    <dgm:cxn modelId="{03BD6839-014D-4165-BA08-B4010EA446A8}" srcId="{09F3501A-6962-45ED-999D-6C596A92F621}" destId="{6F6BF171-4AB0-4A21-BC02-7E50B4F897F7}" srcOrd="2" destOrd="0" parTransId="{58F58297-C61A-4E79-B58D-50DDF4D63D48}" sibTransId="{8279ABE6-C85D-42B8-8890-9477C7AFCA15}"/>
    <dgm:cxn modelId="{E2E7E31D-8EEB-4A34-8AB2-0C4182B18232}" type="presOf" srcId="{09F3501A-6962-45ED-999D-6C596A92F621}" destId="{47109D99-CC62-4295-ABCE-0FBE69009B31}" srcOrd="0" destOrd="0" presId="urn:microsoft.com/office/officeart/2008/layout/HalfCircleOrganizationChart"/>
    <dgm:cxn modelId="{CAD83745-73EA-493C-9B4B-8D5ACA0DDAD6}" type="presOf" srcId="{997C0A63-00A4-4AD3-AADE-F7FB98A5F126}" destId="{1CC7B5C3-F23F-414A-9A42-45F422104BB3}" srcOrd="0" destOrd="0" presId="urn:microsoft.com/office/officeart/2008/layout/HalfCircleOrganizationChart"/>
    <dgm:cxn modelId="{9D57B926-5F6A-4948-AA3B-BBDAC2DE8CF0}" srcId="{09F3501A-6962-45ED-999D-6C596A92F621}" destId="{48F319E6-4F96-4B39-AABC-1766A9D1D3B7}" srcOrd="1" destOrd="0" parTransId="{F9EB070B-B4C2-4AD2-B723-37B05A44975A}" sibTransId="{3B33F432-21AB-4288-A455-35B8291448C9}"/>
    <dgm:cxn modelId="{C407EB7F-1D41-4384-88A3-820F8E37CF8D}" type="presOf" srcId="{6F6BF171-4AB0-4A21-BC02-7E50B4F897F7}" destId="{6BB01F85-E985-41FD-B41E-0C8009B7126D}" srcOrd="0" destOrd="0" presId="urn:microsoft.com/office/officeart/2008/layout/HalfCircleOrganizationChart"/>
    <dgm:cxn modelId="{8ED8ECB9-060E-49B1-8A1E-A292632BF866}" type="presOf" srcId="{48F319E6-4F96-4B39-AABC-1766A9D1D3B7}" destId="{BEF3E5A4-7B8A-4EAE-8CEE-53806EFAFB78}" srcOrd="0" destOrd="0" presId="urn:microsoft.com/office/officeart/2008/layout/HalfCircleOrganizationChart"/>
    <dgm:cxn modelId="{A223CEEA-DD9C-4FF6-B0D9-B175CB2E66FA}" srcId="{997C0A63-00A4-4AD3-AADE-F7FB98A5F126}" destId="{09F3501A-6962-45ED-999D-6C596A92F621}" srcOrd="0" destOrd="0" parTransId="{6ECBD3AB-0CF6-47A0-97FC-504DDCC5ECF4}" sibTransId="{7D2AEBBB-9BAC-4833-BD4F-26150316571D}"/>
    <dgm:cxn modelId="{0CC99257-3F47-4EA7-A7BC-DAC80C5FFD67}" type="presOf" srcId="{700A4BCA-6CCA-4F36-8383-F3E723422809}" destId="{CDADD6DB-8FFF-47CB-8263-7CFD21F290A2}" srcOrd="0" destOrd="0" presId="urn:microsoft.com/office/officeart/2008/layout/HalfCircleOrganizationChart"/>
    <dgm:cxn modelId="{CD78242C-AE3C-40B6-8BFE-A9FE53D9828C}" type="presOf" srcId="{6F6BF171-4AB0-4A21-BC02-7E50B4F897F7}" destId="{DAA4E54F-A8B9-4CA3-A65D-CCEA28759B4F}" srcOrd="1" destOrd="0" presId="urn:microsoft.com/office/officeart/2008/layout/HalfCircleOrganizationChart"/>
    <dgm:cxn modelId="{F9C5F8D9-DEE6-4A8F-87B9-D8050C8FAAD7}" type="presOf" srcId="{F9EB070B-B4C2-4AD2-B723-37B05A44975A}" destId="{5FCC399B-2D81-4E95-9672-F9FF5F48A3F9}" srcOrd="0" destOrd="0" presId="urn:microsoft.com/office/officeart/2008/layout/HalfCircleOrganizationChart"/>
    <dgm:cxn modelId="{AAEDDD76-3AD0-49CC-8143-B7D347AB94BB}" type="presParOf" srcId="{1CC7B5C3-F23F-414A-9A42-45F422104BB3}" destId="{B2E107E7-4F67-4440-B5B0-81B64B29C992}" srcOrd="0" destOrd="0" presId="urn:microsoft.com/office/officeart/2008/layout/HalfCircleOrganizationChart"/>
    <dgm:cxn modelId="{0B09B499-9247-4EB7-B801-3A71EEB3A456}" type="presParOf" srcId="{B2E107E7-4F67-4440-B5B0-81B64B29C992}" destId="{DDB7792F-697A-4540-B592-1F255D02DCAF}" srcOrd="0" destOrd="0" presId="urn:microsoft.com/office/officeart/2008/layout/HalfCircleOrganizationChart"/>
    <dgm:cxn modelId="{5296FBF0-A512-4B14-8121-762434B3F10C}" type="presParOf" srcId="{DDB7792F-697A-4540-B592-1F255D02DCAF}" destId="{47109D99-CC62-4295-ABCE-0FBE69009B31}" srcOrd="0" destOrd="0" presId="urn:microsoft.com/office/officeart/2008/layout/HalfCircleOrganizationChart"/>
    <dgm:cxn modelId="{7523EF83-AD65-4781-BA7A-081F45FCF962}" type="presParOf" srcId="{DDB7792F-697A-4540-B592-1F255D02DCAF}" destId="{6E33BC9A-B522-4ED8-9B0E-741BC3DF7BD9}" srcOrd="1" destOrd="0" presId="urn:microsoft.com/office/officeart/2008/layout/HalfCircleOrganizationChart"/>
    <dgm:cxn modelId="{563D1501-8BED-42FB-B814-345EAB387C7A}" type="presParOf" srcId="{DDB7792F-697A-4540-B592-1F255D02DCAF}" destId="{A70C6669-9E86-4E74-97C1-47F351C11029}" srcOrd="2" destOrd="0" presId="urn:microsoft.com/office/officeart/2008/layout/HalfCircleOrganizationChart"/>
    <dgm:cxn modelId="{0BE47132-A289-4F08-A571-EB2ECAD78EE5}" type="presParOf" srcId="{DDB7792F-697A-4540-B592-1F255D02DCAF}" destId="{6462D10F-13EB-4CCC-A03E-6E9146888DA7}" srcOrd="3" destOrd="0" presId="urn:microsoft.com/office/officeart/2008/layout/HalfCircleOrganizationChart"/>
    <dgm:cxn modelId="{B90D0D04-F0CC-4F2C-B368-4F4EE4313FE6}" type="presParOf" srcId="{B2E107E7-4F67-4440-B5B0-81B64B29C992}" destId="{890B080D-D51E-4B54-90E4-5E0D6EDD7EC3}" srcOrd="1" destOrd="0" presId="urn:microsoft.com/office/officeart/2008/layout/HalfCircleOrganizationChart"/>
    <dgm:cxn modelId="{0B957435-5384-4C58-97F1-120F5B8F8293}" type="presParOf" srcId="{890B080D-D51E-4B54-90E4-5E0D6EDD7EC3}" destId="{2E172DFC-EA9C-4784-8E2F-10D228692819}" srcOrd="0" destOrd="0" presId="urn:microsoft.com/office/officeart/2008/layout/HalfCircleOrganizationChart"/>
    <dgm:cxn modelId="{A2F17B90-DBF3-4E15-BE8F-FF4FDCA3599B}" type="presParOf" srcId="{890B080D-D51E-4B54-90E4-5E0D6EDD7EC3}" destId="{239ACEC9-6557-4CC9-917A-EEA22E754693}" srcOrd="1" destOrd="0" presId="urn:microsoft.com/office/officeart/2008/layout/HalfCircleOrganizationChart"/>
    <dgm:cxn modelId="{6E670DDE-6056-4F7E-90B9-A34F48F3A319}" type="presParOf" srcId="{239ACEC9-6557-4CC9-917A-EEA22E754693}" destId="{DC83A785-3FB8-4A4F-8A5F-5C1FE0557B1B}" srcOrd="0" destOrd="0" presId="urn:microsoft.com/office/officeart/2008/layout/HalfCircleOrganizationChart"/>
    <dgm:cxn modelId="{5F41E52F-3604-471F-8672-FB7656FADF53}" type="presParOf" srcId="{DC83A785-3FB8-4A4F-8A5F-5C1FE0557B1B}" destId="{6BB01F85-E985-41FD-B41E-0C8009B7126D}" srcOrd="0" destOrd="0" presId="urn:microsoft.com/office/officeart/2008/layout/HalfCircleOrganizationChart"/>
    <dgm:cxn modelId="{BB9EF776-480A-4D0C-B97B-74804B3AF5EA}" type="presParOf" srcId="{DC83A785-3FB8-4A4F-8A5F-5C1FE0557B1B}" destId="{313C2BA3-E359-400C-9A97-1AB48A0D002F}" srcOrd="1" destOrd="0" presId="urn:microsoft.com/office/officeart/2008/layout/HalfCircleOrganizationChart"/>
    <dgm:cxn modelId="{C0294DA7-E9E5-4D8E-98BA-8C2F040BAE15}" type="presParOf" srcId="{DC83A785-3FB8-4A4F-8A5F-5C1FE0557B1B}" destId="{F9D05796-E033-4E28-8345-0E55A1FA4D4A}" srcOrd="2" destOrd="0" presId="urn:microsoft.com/office/officeart/2008/layout/HalfCircleOrganizationChart"/>
    <dgm:cxn modelId="{1CD907CB-A3D3-49CC-A001-0D08457A699F}" type="presParOf" srcId="{DC83A785-3FB8-4A4F-8A5F-5C1FE0557B1B}" destId="{DAA4E54F-A8B9-4CA3-A65D-CCEA28759B4F}" srcOrd="3" destOrd="0" presId="urn:microsoft.com/office/officeart/2008/layout/HalfCircleOrganizationChart"/>
    <dgm:cxn modelId="{2671023D-A6FE-4B0B-96B1-257EAE525FDA}" type="presParOf" srcId="{239ACEC9-6557-4CC9-917A-EEA22E754693}" destId="{8771A17B-53D4-4314-8C2D-499D7192E9E3}" srcOrd="1" destOrd="0" presId="urn:microsoft.com/office/officeart/2008/layout/HalfCircleOrganizationChart"/>
    <dgm:cxn modelId="{ACD42B04-AD30-4A02-8668-3F6F4BF0EC70}" type="presParOf" srcId="{239ACEC9-6557-4CC9-917A-EEA22E754693}" destId="{2A2A0053-7416-4F63-AFFA-25B3028C65D1}" srcOrd="2" destOrd="0" presId="urn:microsoft.com/office/officeart/2008/layout/HalfCircleOrganizationChart"/>
    <dgm:cxn modelId="{1A8158CD-7F46-4693-B5BC-E57DCFB5A24E}" type="presParOf" srcId="{B2E107E7-4F67-4440-B5B0-81B64B29C992}" destId="{8B296DAE-26FC-4F13-9E97-14108FA3ED0D}" srcOrd="2" destOrd="0" presId="urn:microsoft.com/office/officeart/2008/layout/HalfCircleOrganizationChart"/>
    <dgm:cxn modelId="{CCD37C54-5B1C-477D-A7C9-A9DDD06CF6B2}" type="presParOf" srcId="{8B296DAE-26FC-4F13-9E97-14108FA3ED0D}" destId="{C17F308B-16F2-444A-830A-5787223FD824}" srcOrd="0" destOrd="0" presId="urn:microsoft.com/office/officeart/2008/layout/HalfCircleOrganizationChart"/>
    <dgm:cxn modelId="{A2883650-DBB4-421A-A3D2-095F5F5765D7}" type="presParOf" srcId="{8B296DAE-26FC-4F13-9E97-14108FA3ED0D}" destId="{DEF94FAA-81EF-4C83-81F9-D51A419E81D7}" srcOrd="1" destOrd="0" presId="urn:microsoft.com/office/officeart/2008/layout/HalfCircleOrganizationChart"/>
    <dgm:cxn modelId="{84361ADA-AF0C-4B1F-8E03-ED30780BF587}" type="presParOf" srcId="{DEF94FAA-81EF-4C83-81F9-D51A419E81D7}" destId="{D2CF48BE-B915-406F-A06C-AD18E51A1800}" srcOrd="0" destOrd="0" presId="urn:microsoft.com/office/officeart/2008/layout/HalfCircleOrganizationChart"/>
    <dgm:cxn modelId="{A707C22E-AB08-4352-B112-646D2AB3D6A4}" type="presParOf" srcId="{D2CF48BE-B915-406F-A06C-AD18E51A1800}" destId="{CDADD6DB-8FFF-47CB-8263-7CFD21F290A2}" srcOrd="0" destOrd="0" presId="urn:microsoft.com/office/officeart/2008/layout/HalfCircleOrganizationChart"/>
    <dgm:cxn modelId="{073F356E-9BF1-482F-B3E9-B2AD90ACD37D}" type="presParOf" srcId="{D2CF48BE-B915-406F-A06C-AD18E51A1800}" destId="{98A21336-07CA-44E1-87F6-4B9B2E1639C1}" srcOrd="1" destOrd="0" presId="urn:microsoft.com/office/officeart/2008/layout/HalfCircleOrganizationChart"/>
    <dgm:cxn modelId="{7EC743CE-3A50-493C-8B5F-C9D183969B21}" type="presParOf" srcId="{D2CF48BE-B915-406F-A06C-AD18E51A1800}" destId="{2360C7AD-B5A1-4766-85D6-51C661C0B063}" srcOrd="2" destOrd="0" presId="urn:microsoft.com/office/officeart/2008/layout/HalfCircleOrganizationChart"/>
    <dgm:cxn modelId="{7F59FF70-52E6-49C6-96DA-6259921FD28E}" type="presParOf" srcId="{D2CF48BE-B915-406F-A06C-AD18E51A1800}" destId="{85E8219A-3D5E-46B9-9394-C59BE6536567}" srcOrd="3" destOrd="0" presId="urn:microsoft.com/office/officeart/2008/layout/HalfCircleOrganizationChart"/>
    <dgm:cxn modelId="{306A67E1-4F8D-4D19-B665-63FC375713E7}" type="presParOf" srcId="{DEF94FAA-81EF-4C83-81F9-D51A419E81D7}" destId="{E06B67FF-6B4C-4AAC-BEE0-69481392D610}" srcOrd="1" destOrd="0" presId="urn:microsoft.com/office/officeart/2008/layout/HalfCircleOrganizationChart"/>
    <dgm:cxn modelId="{AFD7B9A3-2865-4CF6-A776-B047FA3AD32D}" type="presParOf" srcId="{DEF94FAA-81EF-4C83-81F9-D51A419E81D7}" destId="{43F9DA5A-12F3-4350-AE73-627B248E0E75}" srcOrd="2" destOrd="0" presId="urn:microsoft.com/office/officeart/2008/layout/HalfCircleOrganizationChart"/>
    <dgm:cxn modelId="{220880C2-5F6F-4406-BF4D-187D5F37A76C}" type="presParOf" srcId="{8B296DAE-26FC-4F13-9E97-14108FA3ED0D}" destId="{5FCC399B-2D81-4E95-9672-F9FF5F48A3F9}" srcOrd="2" destOrd="0" presId="urn:microsoft.com/office/officeart/2008/layout/HalfCircleOrganizationChart"/>
    <dgm:cxn modelId="{FFED1DA4-69C1-4981-8441-969E4930A131}" type="presParOf" srcId="{8B296DAE-26FC-4F13-9E97-14108FA3ED0D}" destId="{2F6C8126-5960-4A8D-A731-B4BF3CCB5181}" srcOrd="3" destOrd="0" presId="urn:microsoft.com/office/officeart/2008/layout/HalfCircleOrganizationChart"/>
    <dgm:cxn modelId="{55848387-7942-43D9-AEAD-36D0ACD1204F}" type="presParOf" srcId="{2F6C8126-5960-4A8D-A731-B4BF3CCB5181}" destId="{D6B2A662-E1D6-49F0-AF82-3F878DFAE6AC}" srcOrd="0" destOrd="0" presId="urn:microsoft.com/office/officeart/2008/layout/HalfCircleOrganizationChart"/>
    <dgm:cxn modelId="{0274E3FA-248A-4F53-B527-AACDB017772D}" type="presParOf" srcId="{D6B2A662-E1D6-49F0-AF82-3F878DFAE6AC}" destId="{BEF3E5A4-7B8A-4EAE-8CEE-53806EFAFB78}" srcOrd="0" destOrd="0" presId="urn:microsoft.com/office/officeart/2008/layout/HalfCircleOrganizationChart"/>
    <dgm:cxn modelId="{C2FDDF66-24F2-4902-965E-F2936C04FF3B}" type="presParOf" srcId="{D6B2A662-E1D6-49F0-AF82-3F878DFAE6AC}" destId="{5F70036C-6D32-44E9-BDCA-39DE5A0BB575}" srcOrd="1" destOrd="0" presId="urn:microsoft.com/office/officeart/2008/layout/HalfCircleOrganizationChart"/>
    <dgm:cxn modelId="{27E4FBE8-6680-4C17-8D7C-0400A64D02B2}" type="presParOf" srcId="{D6B2A662-E1D6-49F0-AF82-3F878DFAE6AC}" destId="{10D28278-92E2-4E27-9B1D-001974431380}" srcOrd="2" destOrd="0" presId="urn:microsoft.com/office/officeart/2008/layout/HalfCircleOrganizationChart"/>
    <dgm:cxn modelId="{639DA28E-C688-41B5-B3C9-8014F0C4FD01}" type="presParOf" srcId="{D6B2A662-E1D6-49F0-AF82-3F878DFAE6AC}" destId="{51A9379B-ECD6-421A-818A-A5A491DDB5E2}" srcOrd="3" destOrd="0" presId="urn:microsoft.com/office/officeart/2008/layout/HalfCircleOrganizationChart"/>
    <dgm:cxn modelId="{AAA78C96-279C-49E6-844B-7D65AAFB7AB2}" type="presParOf" srcId="{2F6C8126-5960-4A8D-A731-B4BF3CCB5181}" destId="{B1A59342-E385-40A0-AC3D-D429BB5A4751}" srcOrd="1" destOrd="0" presId="urn:microsoft.com/office/officeart/2008/layout/HalfCircleOrganizationChart"/>
    <dgm:cxn modelId="{DCA2807D-558A-4F4B-B5F1-2AA5867EAD2F}" type="presParOf" srcId="{2F6C8126-5960-4A8D-A731-B4BF3CCB5181}" destId="{EA4F8A40-F9DD-4E9C-8CD8-88DBDA40C35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C399B-2D81-4E95-9672-F9FF5F48A3F9}">
      <dsp:nvSpPr>
        <dsp:cNvPr id="0" name=""/>
        <dsp:cNvSpPr/>
      </dsp:nvSpPr>
      <dsp:spPr>
        <a:xfrm>
          <a:off x="3541712" y="935254"/>
          <a:ext cx="1108685" cy="774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96"/>
              </a:lnTo>
              <a:lnTo>
                <a:pt x="1108685" y="7745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F308B-16F2-444A-830A-5787223FD824}">
      <dsp:nvSpPr>
        <dsp:cNvPr id="0" name=""/>
        <dsp:cNvSpPr/>
      </dsp:nvSpPr>
      <dsp:spPr>
        <a:xfrm>
          <a:off x="2210119" y="935254"/>
          <a:ext cx="1331593" cy="774596"/>
        </a:xfrm>
        <a:custGeom>
          <a:avLst/>
          <a:gdLst/>
          <a:ahLst/>
          <a:cxnLst/>
          <a:rect l="0" t="0" r="0" b="0"/>
          <a:pathLst>
            <a:path>
              <a:moveTo>
                <a:pt x="1331593" y="0"/>
              </a:moveTo>
              <a:lnTo>
                <a:pt x="1331593" y="774596"/>
              </a:lnTo>
              <a:lnTo>
                <a:pt x="0" y="7745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2DFC-EA9C-4784-8E2F-10D228692819}">
      <dsp:nvSpPr>
        <dsp:cNvPr id="0" name=""/>
        <dsp:cNvSpPr/>
      </dsp:nvSpPr>
      <dsp:spPr>
        <a:xfrm>
          <a:off x="3494413" y="935254"/>
          <a:ext cx="91440" cy="1881246"/>
        </a:xfrm>
        <a:custGeom>
          <a:avLst/>
          <a:gdLst/>
          <a:ahLst/>
          <a:cxnLst/>
          <a:rect l="0" t="0" r="0" b="0"/>
          <a:pathLst>
            <a:path>
              <a:moveTo>
                <a:pt x="47299" y="0"/>
              </a:moveTo>
              <a:lnTo>
                <a:pt x="47299" y="1660170"/>
              </a:lnTo>
              <a:lnTo>
                <a:pt x="45720" y="1660170"/>
              </a:lnTo>
              <a:lnTo>
                <a:pt x="45720" y="188124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3BC9A-B522-4ED8-9B0E-741BC3DF7BD9}">
      <dsp:nvSpPr>
        <dsp:cNvPr id="0" name=""/>
        <dsp:cNvSpPr/>
      </dsp:nvSpPr>
      <dsp:spPr>
        <a:xfrm>
          <a:off x="3015341" y="-117488"/>
          <a:ext cx="1052743" cy="1052743"/>
        </a:xfrm>
        <a:prstGeom prst="arc">
          <a:avLst>
            <a:gd name="adj1" fmla="val 13200000"/>
            <a:gd name="adj2" fmla="val 192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C6669-9E86-4E74-97C1-47F351C11029}">
      <dsp:nvSpPr>
        <dsp:cNvPr id="0" name=""/>
        <dsp:cNvSpPr/>
      </dsp:nvSpPr>
      <dsp:spPr>
        <a:xfrm>
          <a:off x="3015341" y="-117488"/>
          <a:ext cx="1052743" cy="1052743"/>
        </a:xfrm>
        <a:prstGeom prst="arc">
          <a:avLst>
            <a:gd name="adj1" fmla="val 2400000"/>
            <a:gd name="adj2" fmla="val 84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09D99-CC62-4295-ABCE-0FBE69009B31}">
      <dsp:nvSpPr>
        <dsp:cNvPr id="0" name=""/>
        <dsp:cNvSpPr/>
      </dsp:nvSpPr>
      <dsp:spPr>
        <a:xfrm>
          <a:off x="2488969" y="72005"/>
          <a:ext cx="2105486" cy="673755"/>
        </a:xfrm>
        <a:prstGeom prst="rect">
          <a:avLst/>
        </a:prstGeom>
        <a:noFill/>
        <a:ln w="10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Arial Black" panose="020B0A04020102020204" pitchFamily="34" charset="0"/>
            </a:rPr>
            <a:t>董本超</a:t>
          </a:r>
          <a:br>
            <a:rPr lang="en-US" sz="2000" kern="1200" dirty="0">
              <a:latin typeface="Arial Black" panose="020B0A04020102020204" pitchFamily="34" charset="0"/>
            </a:rPr>
          </a:br>
          <a:r>
            <a:rPr lang="zh-CN" altLang="en-US" sz="2000" kern="1200" dirty="0">
              <a:latin typeface="Arial Black" panose="020B0A04020102020204" pitchFamily="34" charset="0"/>
            </a:rPr>
            <a:t>名义上的</a:t>
          </a:r>
          <a:r>
            <a:rPr lang="zh-CN" altLang="en-US" sz="200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组长</a:t>
          </a:r>
          <a:endParaRPr lang="en-US" sz="2000" kern="1200" dirty="0">
            <a:latin typeface="Leelawadee UI" panose="020B0502040204020203" pitchFamily="34" charset="-34"/>
            <a:cs typeface="Leelawadee UI" panose="020B0502040204020203" pitchFamily="34" charset="-34"/>
          </a:endParaRPr>
        </a:p>
      </dsp:txBody>
      <dsp:txXfrm>
        <a:off x="2488969" y="72005"/>
        <a:ext cx="2105486" cy="673755"/>
      </dsp:txXfrm>
    </dsp:sp>
    <dsp:sp modelId="{313C2BA3-E359-400C-9A97-1AB48A0D002F}">
      <dsp:nvSpPr>
        <dsp:cNvPr id="0" name=""/>
        <dsp:cNvSpPr/>
      </dsp:nvSpPr>
      <dsp:spPr>
        <a:xfrm>
          <a:off x="3013762" y="2816501"/>
          <a:ext cx="1052743" cy="1052743"/>
        </a:xfrm>
        <a:prstGeom prst="arc">
          <a:avLst>
            <a:gd name="adj1" fmla="val 13200000"/>
            <a:gd name="adj2" fmla="val 192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05796-E033-4E28-8345-0E55A1FA4D4A}">
      <dsp:nvSpPr>
        <dsp:cNvPr id="0" name=""/>
        <dsp:cNvSpPr/>
      </dsp:nvSpPr>
      <dsp:spPr>
        <a:xfrm>
          <a:off x="3013762" y="2816501"/>
          <a:ext cx="1052743" cy="1052743"/>
        </a:xfrm>
        <a:prstGeom prst="arc">
          <a:avLst>
            <a:gd name="adj1" fmla="val 2400000"/>
            <a:gd name="adj2" fmla="val 84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01F85-E985-41FD-B41E-0C8009B7126D}">
      <dsp:nvSpPr>
        <dsp:cNvPr id="0" name=""/>
        <dsp:cNvSpPr/>
      </dsp:nvSpPr>
      <dsp:spPr>
        <a:xfrm>
          <a:off x="2487390" y="3005995"/>
          <a:ext cx="2105486" cy="673755"/>
        </a:xfrm>
        <a:prstGeom prst="rect">
          <a:avLst/>
        </a:prstGeom>
        <a:noFill/>
        <a:ln w="10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袁阳阳</a:t>
          </a:r>
          <a:br>
            <a:rPr lang="en-US" sz="2000" kern="1200" dirty="0"/>
          </a:br>
          <a:r>
            <a:rPr lang="zh-CN" altLang="en-US" sz="2000" kern="1200" dirty="0"/>
            <a:t>写界面小能手</a:t>
          </a:r>
          <a:endParaRPr lang="en-US" sz="2000" kern="1200" dirty="0"/>
        </a:p>
      </dsp:txBody>
      <dsp:txXfrm>
        <a:off x="2487390" y="3005995"/>
        <a:ext cx="2105486" cy="673755"/>
      </dsp:txXfrm>
    </dsp:sp>
    <dsp:sp modelId="{98A21336-07CA-44E1-87F6-4B9B2E1639C1}">
      <dsp:nvSpPr>
        <dsp:cNvPr id="0" name=""/>
        <dsp:cNvSpPr/>
      </dsp:nvSpPr>
      <dsp:spPr>
        <a:xfrm>
          <a:off x="1283705" y="1520357"/>
          <a:ext cx="1052743" cy="1052743"/>
        </a:xfrm>
        <a:prstGeom prst="arc">
          <a:avLst>
            <a:gd name="adj1" fmla="val 13200000"/>
            <a:gd name="adj2" fmla="val 192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0C7AD-B5A1-4766-85D6-51C661C0B063}">
      <dsp:nvSpPr>
        <dsp:cNvPr id="0" name=""/>
        <dsp:cNvSpPr/>
      </dsp:nvSpPr>
      <dsp:spPr>
        <a:xfrm>
          <a:off x="1283705" y="1520357"/>
          <a:ext cx="1052743" cy="1052743"/>
        </a:xfrm>
        <a:prstGeom prst="arc">
          <a:avLst>
            <a:gd name="adj1" fmla="val 2400000"/>
            <a:gd name="adj2" fmla="val 84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DD6DB-8FFF-47CB-8263-7CFD21F290A2}">
      <dsp:nvSpPr>
        <dsp:cNvPr id="0" name=""/>
        <dsp:cNvSpPr/>
      </dsp:nvSpPr>
      <dsp:spPr>
        <a:xfrm>
          <a:off x="757333" y="1709851"/>
          <a:ext cx="2105486" cy="673755"/>
        </a:xfrm>
        <a:prstGeom prst="rect">
          <a:avLst/>
        </a:prstGeom>
        <a:noFill/>
        <a:ln w="10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崔浩</a:t>
          </a:r>
          <a:br>
            <a:rPr lang="en-US" sz="2000" kern="1200" dirty="0"/>
          </a:br>
          <a:r>
            <a:rPr lang="zh-CN" altLang="en-US" sz="2000" kern="1200" dirty="0"/>
            <a:t>团队灵魂人物</a:t>
          </a:r>
          <a:endParaRPr lang="en-US" sz="2000" kern="1200" dirty="0"/>
        </a:p>
      </dsp:txBody>
      <dsp:txXfrm>
        <a:off x="757333" y="1709851"/>
        <a:ext cx="2105486" cy="673755"/>
      </dsp:txXfrm>
    </dsp:sp>
    <dsp:sp modelId="{5F70036C-6D32-44E9-BDCA-39DE5A0BB575}">
      <dsp:nvSpPr>
        <dsp:cNvPr id="0" name=""/>
        <dsp:cNvSpPr/>
      </dsp:nvSpPr>
      <dsp:spPr>
        <a:xfrm>
          <a:off x="4524069" y="1520357"/>
          <a:ext cx="1052743" cy="1052743"/>
        </a:xfrm>
        <a:prstGeom prst="arc">
          <a:avLst>
            <a:gd name="adj1" fmla="val 13200000"/>
            <a:gd name="adj2" fmla="val 192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28278-92E2-4E27-9B1D-001974431380}">
      <dsp:nvSpPr>
        <dsp:cNvPr id="0" name=""/>
        <dsp:cNvSpPr/>
      </dsp:nvSpPr>
      <dsp:spPr>
        <a:xfrm>
          <a:off x="4524069" y="1520357"/>
          <a:ext cx="1052743" cy="1052743"/>
        </a:xfrm>
        <a:prstGeom prst="arc">
          <a:avLst>
            <a:gd name="adj1" fmla="val 2400000"/>
            <a:gd name="adj2" fmla="val 84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3E5A4-7B8A-4EAE-8CEE-53806EFAFB78}">
      <dsp:nvSpPr>
        <dsp:cNvPr id="0" name=""/>
        <dsp:cNvSpPr/>
      </dsp:nvSpPr>
      <dsp:spPr>
        <a:xfrm>
          <a:off x="3997698" y="1709851"/>
          <a:ext cx="2105486" cy="673755"/>
        </a:xfrm>
        <a:prstGeom prst="rect">
          <a:avLst/>
        </a:prstGeom>
        <a:noFill/>
        <a:ln w="10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戴新颜</a:t>
          </a:r>
          <a:br>
            <a:rPr lang="en-US" sz="2000" kern="1200" dirty="0"/>
          </a:br>
          <a:r>
            <a:rPr lang="zh-CN" altLang="en-US" sz="2000" kern="1200" dirty="0"/>
            <a:t>数据工程师</a:t>
          </a:r>
          <a:endParaRPr lang="en-US" sz="2000" kern="1200" dirty="0"/>
        </a:p>
      </dsp:txBody>
      <dsp:txXfrm>
        <a:off x="3997698" y="1709851"/>
        <a:ext cx="2105486" cy="673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单击以编辑母版副标题样式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宋体" pitchFamily="2" charset="-122"/>
                <a:ea typeface="宋体" pitchFamily="2" charset="-122"/>
              </a:rPr>
              <a:t>团队合作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与分工报告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27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组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在实践中提高自身的编程能力和软件设计能力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培养团队合作意识，适应团队合作开发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锻炼对于数据挖掘和分析的能力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做好大作业，争取拿高分！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宋体" pitchFamily="2" charset="-122"/>
                <a:ea typeface="宋体" pitchFamily="2" charset="-122"/>
              </a:rPr>
              <a:t>目的和目标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3770326"/>
              </p:ext>
            </p:extLst>
          </p:nvPr>
        </p:nvGraphicFramePr>
        <p:xfrm>
          <a:off x="1220787" y="2420888"/>
          <a:ext cx="7083426" cy="404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宋体" pitchFamily="2" charset="-122"/>
                <a:ea typeface="宋体" pitchFamily="2" charset="-122"/>
              </a:rPr>
              <a:t>团队组织结构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rot="2058281">
            <a:off x="5724128" y="148103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民主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团队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崔浩：客户端界面实现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袁阳阳：客户端界面实现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董本超：服务器端数据分析和逻辑处理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戴新颜：服务器端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数据维护和界面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宋体" pitchFamily="2" charset="-122"/>
                <a:ea typeface="宋体" pitchFamily="2" charset="-122"/>
              </a:rPr>
              <a:t>角色和职责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733440" y="1795872"/>
            <a:ext cx="288000" cy="13681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740352" y="3886200"/>
            <a:ext cx="288000" cy="13681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54998" y="2140372"/>
            <a:ext cx="553998" cy="1008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54998" y="4246240"/>
            <a:ext cx="553998" cy="1008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后台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优点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团队成员合作愉快，各司其职</a:t>
            </a:r>
            <a:endParaRPr lang="en-US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团队定期开会交流，共同开发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缺点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对其他人写的模块比较生疏，不了解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总结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FF3F22-CF63-4FF3-BFBB-581C6E73B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79</TotalTime>
  <Words>114</Words>
  <Application>Microsoft Office PowerPoint</Application>
  <PresentationFormat>全屏显示(4:3)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方正舒体</vt:lpstr>
      <vt:lpstr>宋体</vt:lpstr>
      <vt:lpstr>Arial Black</vt:lpstr>
      <vt:lpstr>Calibri</vt:lpstr>
      <vt:lpstr>Georgia</vt:lpstr>
      <vt:lpstr>Leelawadee UI</vt:lpstr>
      <vt:lpstr>Wingdings</vt:lpstr>
      <vt:lpstr>Wingdings 2</vt:lpstr>
      <vt:lpstr>presentation_2</vt:lpstr>
      <vt:lpstr>团队合作与分工报告</vt:lpstr>
      <vt:lpstr>目的和目标</vt:lpstr>
      <vt:lpstr>团队组织结构</vt:lpstr>
      <vt:lpstr>角色和职责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团队合作演示文稿</dc:title>
  <dc:creator>Harry</dc:creator>
  <cp:keywords/>
  <cp:lastModifiedBy>Harry</cp:lastModifiedBy>
  <cp:revision>10</cp:revision>
  <dcterms:created xsi:type="dcterms:W3CDTF">2016-04-11T15:31:49Z</dcterms:created>
  <dcterms:modified xsi:type="dcterms:W3CDTF">2016-04-12T12:50:03Z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