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67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1978C38C-DE75-4898-B792-321EA1F7323A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项目开始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4FAF69-D05F-432A-BC1F-EA2D0FDB8C3A}" type="parTrans" cxnId="{362C2CB8-7FBD-4124-8E24-0FDBB4E3244C}">
      <dgm:prSet/>
      <dgm:spPr/>
      <dgm:t>
        <a:bodyPr/>
        <a:lstStyle/>
        <a:p>
          <a:endParaRPr lang="zh-CN"/>
        </a:p>
      </dgm:t>
    </dgm:pt>
    <dgm:pt modelId="{4CBF072D-8FBE-4DB6-BF57-91184168EB98}" type="sibTrans" cxnId="{362C2CB8-7FBD-4124-8E24-0FDBB4E3244C}">
      <dgm:prSet/>
      <dgm:spPr/>
      <dgm:t>
        <a:bodyPr/>
        <a:lstStyle/>
        <a:p>
          <a:endParaRPr lang="zh-CN"/>
        </a:p>
      </dgm:t>
    </dgm:pt>
    <dgm:pt modelId="{11AC49F0-CEE5-42F3-B27C-758872C1835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BB606270-F362-4F17-B136-0A72574757C6}" type="parTrans" cxnId="{33099FA5-2FA3-4F4E-8804-CF36747BD3C4}">
      <dgm:prSet/>
      <dgm:spPr/>
      <dgm:t>
        <a:bodyPr/>
        <a:lstStyle/>
        <a:p>
          <a:endParaRPr lang="zh-CN"/>
        </a:p>
      </dgm:t>
    </dgm:pt>
    <dgm:pt modelId="{FC01850B-4EA0-4525-8F9B-A0796BD6CBB6}" type="sibTrans" cxnId="{33099FA5-2FA3-4F4E-8804-CF36747BD3C4}">
      <dgm:prSet/>
      <dgm:spPr/>
      <dgm:t>
        <a:bodyPr/>
        <a:lstStyle/>
        <a:p>
          <a:endParaRPr lang="zh-CN"/>
        </a:p>
      </dgm:t>
    </dgm:pt>
    <dgm:pt modelId="{D34E00D3-ECBA-46A5-8A33-7A57246CEA95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zh-CN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zh-CN"/>
        </a:p>
      </dgm:t>
    </dgm:pt>
    <dgm:pt modelId="{8C6798E6-3F36-4315-B879-415E9C4A998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0E383264-623F-4952-B60D-5FC424EB6CA7}" type="parTrans" cxnId="{F56CAF26-70D1-4D5E-B35B-7DC89A0C6B2D}">
      <dgm:prSet/>
      <dgm:spPr/>
      <dgm:t>
        <a:bodyPr/>
        <a:lstStyle/>
        <a:p>
          <a:endParaRPr lang="zh-CN"/>
        </a:p>
      </dgm:t>
    </dgm:pt>
    <dgm:pt modelId="{8FA0E11E-7DF8-48EA-8138-24C0E7732B76}" type="sibTrans" cxnId="{F56CAF26-70D1-4D5E-B35B-7DC89A0C6B2D}">
      <dgm:prSet/>
      <dgm:spPr/>
      <dgm:t>
        <a:bodyPr/>
        <a:lstStyle/>
        <a:p>
          <a:endParaRPr lang="zh-CN"/>
        </a:p>
      </dgm:t>
    </dgm:pt>
    <dgm:pt modelId="{839ACD05-9C12-412F-A2D5-CF1591CAE56C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项目设计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zh-CN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zh-CN"/>
        </a:p>
      </dgm:t>
    </dgm:pt>
    <dgm:pt modelId="{CAB7B91D-86E4-4CC4-9BF8-263F9E3FD77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1E87AF89-1015-45BB-B7EE-D8931EB740BF}" type="parTrans" cxnId="{E964962E-7034-4B54-AB2B-023F93CC43E2}">
      <dgm:prSet/>
      <dgm:spPr/>
      <dgm:t>
        <a:bodyPr/>
        <a:lstStyle/>
        <a:p>
          <a:endParaRPr lang="zh-CN"/>
        </a:p>
      </dgm:t>
    </dgm:pt>
    <dgm:pt modelId="{B7C01FD1-E648-48FD-882D-F6F52848FB7F}" type="sibTrans" cxnId="{E964962E-7034-4B54-AB2B-023F93CC43E2}">
      <dgm:prSet/>
      <dgm:spPr/>
      <dgm:t>
        <a:bodyPr/>
        <a:lstStyle/>
        <a:p>
          <a:endParaRPr lang="zh-CN"/>
        </a:p>
      </dgm:t>
    </dgm:pt>
    <dgm:pt modelId="{EB6411E3-1AC9-4B56-AA16-0DD2EA64B863}">
      <dgm:prSet phldrT="[文本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1E18C7-DC7C-4A0A-82A3-E5D3F35A1054}" type="parTrans" cxnId="{92C0F94F-FFD1-47C2-AB4F-48276B05D64F}">
      <dgm:prSet/>
      <dgm:spPr/>
      <dgm:t>
        <a:bodyPr/>
        <a:lstStyle/>
        <a:p>
          <a:endParaRPr lang="zh-CN"/>
        </a:p>
      </dgm:t>
    </dgm:pt>
    <dgm:pt modelId="{E352614A-E10B-425E-8FD0-B50DF20DF80A}" type="sibTrans" cxnId="{92C0F94F-FFD1-47C2-AB4F-48276B05D64F}">
      <dgm:prSet/>
      <dgm:spPr/>
      <dgm:t>
        <a:bodyPr/>
        <a:lstStyle/>
        <a:p>
          <a:endParaRPr lang="zh-CN"/>
        </a:p>
      </dgm:t>
    </dgm:pt>
    <dgm:pt modelId="{E8F5FD04-9117-49F9-91A3-7E95CE8E2D7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DD5CF163-DB91-4A25-9EE1-6DBE66CF3815}" type="parTrans" cxnId="{22DB27B9-8D74-4F94-92F4-6893272FF54D}">
      <dgm:prSet/>
      <dgm:spPr/>
      <dgm:t>
        <a:bodyPr/>
        <a:lstStyle/>
        <a:p>
          <a:endParaRPr lang="zh-CN"/>
        </a:p>
      </dgm:t>
    </dgm:pt>
    <dgm:pt modelId="{A9778A98-4C0E-4C63-B7E8-D0B2FD58D5FE}" type="sibTrans" cxnId="{22DB27B9-8D74-4F94-92F4-6893272FF54D}">
      <dgm:prSet/>
      <dgm:spPr/>
      <dgm:t>
        <a:bodyPr/>
        <a:lstStyle/>
        <a:p>
          <a:endParaRPr lang="zh-CN"/>
        </a:p>
      </dgm:t>
    </dgm:pt>
    <dgm:pt modelId="{16EB4C5F-8F80-4684-A880-EDD7743B8D6E}" type="pres">
      <dgm:prSet presAssocID="{C6F8BADE-A621-4E19-8423-5F344DEED120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/>
        </a:p>
      </dgm:t>
    </dgm:pt>
    <dgm:pt modelId="{AF1F1528-66C8-4DC1-AE0D-BAADA29F7DE4}" type="pres">
      <dgm:prSet presAssocID="{1978C38C-DE75-4898-B792-321EA1F7323A}" presName="chaos" presStyleCnt="0"/>
      <dgm:spPr/>
    </dgm:pt>
    <dgm:pt modelId="{02BD8CC7-75C5-4007-B516-3F3CB528DACF}" type="pres">
      <dgm:prSet presAssocID="{1978C38C-DE75-4898-B792-321EA1F7323A}" presName="parTx1" presStyleLbl="revTx" presStyleIdx="0" presStyleCnt="7"/>
      <dgm:spPr/>
      <dgm:t>
        <a:bodyPr/>
        <a:lstStyle/>
        <a:p>
          <a:endParaRPr lang="zh-CN"/>
        </a:p>
      </dgm:t>
    </dgm:pt>
    <dgm:pt modelId="{A775BD15-F6A2-4C85-B5A6-F2B8DBF4784F}" type="pres">
      <dgm:prSet presAssocID="{1978C38C-DE75-4898-B792-321EA1F7323A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1710FDBB-7EB9-4E4A-A75B-3A542F876BE1}" type="pres">
      <dgm:prSet presAssocID="{1978C38C-DE75-4898-B792-321EA1F7323A}" presName="c1" presStyleLbl="node1" presStyleIdx="0" presStyleCnt="19"/>
      <dgm:spPr/>
    </dgm:pt>
    <dgm:pt modelId="{0493D973-D617-43F6-A9FC-EC07F463C01C}" type="pres">
      <dgm:prSet presAssocID="{1978C38C-DE75-4898-B792-321EA1F7323A}" presName="c2" presStyleLbl="node1" presStyleIdx="1" presStyleCnt="19"/>
      <dgm:spPr/>
    </dgm:pt>
    <dgm:pt modelId="{8D260052-C17B-4CB4-9DF0-A0D8F7651349}" type="pres">
      <dgm:prSet presAssocID="{1978C38C-DE75-4898-B792-321EA1F7323A}" presName="c3" presStyleLbl="node1" presStyleIdx="2" presStyleCnt="19"/>
      <dgm:spPr/>
    </dgm:pt>
    <dgm:pt modelId="{7DFA09A5-4CAF-43E4-9B7D-A4989815C95F}" type="pres">
      <dgm:prSet presAssocID="{1978C38C-DE75-4898-B792-321EA1F7323A}" presName="c4" presStyleLbl="node1" presStyleIdx="3" presStyleCnt="19"/>
      <dgm:spPr/>
    </dgm:pt>
    <dgm:pt modelId="{A9CA1880-65F3-4813-B6F5-C6F2E2644340}" type="pres">
      <dgm:prSet presAssocID="{1978C38C-DE75-4898-B792-321EA1F7323A}" presName="c5" presStyleLbl="node1" presStyleIdx="4" presStyleCnt="19"/>
      <dgm:spPr/>
    </dgm:pt>
    <dgm:pt modelId="{E79035E2-2FFD-41B2-BD4D-3F1C92B0F99F}" type="pres">
      <dgm:prSet presAssocID="{1978C38C-DE75-4898-B792-321EA1F7323A}" presName="c6" presStyleLbl="node1" presStyleIdx="5" presStyleCnt="19"/>
      <dgm:spPr/>
    </dgm:pt>
    <dgm:pt modelId="{416A5933-FAE9-471C-B105-BE9A5A3650F1}" type="pres">
      <dgm:prSet presAssocID="{1978C38C-DE75-4898-B792-321EA1F7323A}" presName="c7" presStyleLbl="node1" presStyleIdx="6" presStyleCnt="19"/>
      <dgm:spPr/>
    </dgm:pt>
    <dgm:pt modelId="{F3A49FC3-9EAE-4AC4-8047-462346D1D05C}" type="pres">
      <dgm:prSet presAssocID="{1978C38C-DE75-4898-B792-321EA1F7323A}" presName="c8" presStyleLbl="node1" presStyleIdx="7" presStyleCnt="19"/>
      <dgm:spPr/>
    </dgm:pt>
    <dgm:pt modelId="{821370CB-735A-46D2-AFB5-DB7DC7F819DE}" type="pres">
      <dgm:prSet presAssocID="{1978C38C-DE75-4898-B792-321EA1F7323A}" presName="c9" presStyleLbl="node1" presStyleIdx="8" presStyleCnt="19"/>
      <dgm:spPr/>
    </dgm:pt>
    <dgm:pt modelId="{05A41983-091B-4CE6-8055-03099A9D617B}" type="pres">
      <dgm:prSet presAssocID="{1978C38C-DE75-4898-B792-321EA1F7323A}" presName="c10" presStyleLbl="node1" presStyleIdx="9" presStyleCnt="19"/>
      <dgm:spPr/>
    </dgm:pt>
    <dgm:pt modelId="{9B685A17-6B02-432C-B5F2-66B2500DAF94}" type="pres">
      <dgm:prSet presAssocID="{1978C38C-DE75-4898-B792-321EA1F7323A}" presName="c11" presStyleLbl="node1" presStyleIdx="10" presStyleCnt="19"/>
      <dgm:spPr/>
    </dgm:pt>
    <dgm:pt modelId="{491B9DAD-4C2E-4E77-8D9E-21C4E3F394A7}" type="pres">
      <dgm:prSet presAssocID="{1978C38C-DE75-4898-B792-321EA1F7323A}" presName="c12" presStyleLbl="node1" presStyleIdx="11" presStyleCnt="19"/>
      <dgm:spPr/>
    </dgm:pt>
    <dgm:pt modelId="{BAB21EFA-E85A-4C12-AD6F-FFBC8D74172F}" type="pres">
      <dgm:prSet presAssocID="{1978C38C-DE75-4898-B792-321EA1F7323A}" presName="c13" presStyleLbl="node1" presStyleIdx="12" presStyleCnt="19"/>
      <dgm:spPr/>
    </dgm:pt>
    <dgm:pt modelId="{6FBB6BA5-1B27-4F83-B953-55857E2664C1}" type="pres">
      <dgm:prSet presAssocID="{1978C38C-DE75-4898-B792-321EA1F7323A}" presName="c14" presStyleLbl="node1" presStyleIdx="13" presStyleCnt="19"/>
      <dgm:spPr/>
    </dgm:pt>
    <dgm:pt modelId="{84DC4750-EE53-40E5-9757-E2CD63C3CA50}" type="pres">
      <dgm:prSet presAssocID="{1978C38C-DE75-4898-B792-321EA1F7323A}" presName="c15" presStyleLbl="node1" presStyleIdx="14" presStyleCnt="19"/>
      <dgm:spPr/>
    </dgm:pt>
    <dgm:pt modelId="{D1E30AF7-7767-4361-AFD5-8C5372C4FFED}" type="pres">
      <dgm:prSet presAssocID="{1978C38C-DE75-4898-B792-321EA1F7323A}" presName="c16" presStyleLbl="node1" presStyleIdx="15" presStyleCnt="19"/>
      <dgm:spPr/>
    </dgm:pt>
    <dgm:pt modelId="{2895621B-2570-47B0-8689-B2ABCEF5EC9B}" type="pres">
      <dgm:prSet presAssocID="{1978C38C-DE75-4898-B792-321EA1F7323A}" presName="c17" presStyleLbl="node1" presStyleIdx="16" presStyleCnt="19"/>
      <dgm:spPr/>
    </dgm:pt>
    <dgm:pt modelId="{926193B1-4EDA-4B42-B710-2E17F8B7CB86}" type="pres">
      <dgm:prSet presAssocID="{1978C38C-DE75-4898-B792-321EA1F7323A}" presName="c18" presStyleLbl="node1" presStyleIdx="17" presStyleCnt="19"/>
      <dgm:spPr/>
    </dgm:pt>
    <dgm:pt modelId="{C87493F6-25DA-46CC-92EE-51139E1997EB}" type="pres">
      <dgm:prSet presAssocID="{4CBF072D-8FBE-4DB6-BF57-91184168EB98}" presName="chevronComposite1" presStyleCnt="0"/>
      <dgm:spPr/>
    </dgm:pt>
    <dgm:pt modelId="{3B1A8840-8537-4C95-9D33-B0A0776641C0}" type="pres">
      <dgm:prSet presAssocID="{4CBF072D-8FBE-4DB6-BF57-91184168EB98}" presName="chevron1" presStyleLbl="sibTrans2D1" presStyleIdx="0" presStyleCnt="3"/>
      <dgm:spPr/>
    </dgm:pt>
    <dgm:pt modelId="{176CF6F2-7CCE-416D-A6F5-35B1D731AA6F}" type="pres">
      <dgm:prSet presAssocID="{4CBF072D-8FBE-4DB6-BF57-91184168EB98}" presName="spChevron1" presStyleCnt="0"/>
      <dgm:spPr/>
    </dgm:pt>
    <dgm:pt modelId="{5F97036B-997C-4C5E-82BF-76CA1F4179A1}" type="pres">
      <dgm:prSet presAssocID="{D34E00D3-ECBA-46A5-8A33-7A57246CEA95}" presName="middle" presStyleCnt="0"/>
      <dgm:spPr/>
    </dgm:pt>
    <dgm:pt modelId="{1A3F70FD-275E-4E5C-A460-AE604F66D6BB}" type="pres">
      <dgm:prSet presAssocID="{D34E00D3-ECBA-46A5-8A33-7A57246CEA95}" presName="parTxMid" presStyleLbl="revTx" presStyleIdx="2" presStyleCnt="7"/>
      <dgm:spPr/>
      <dgm:t>
        <a:bodyPr/>
        <a:lstStyle/>
        <a:p>
          <a:endParaRPr lang="zh-CN"/>
        </a:p>
      </dgm:t>
    </dgm:pt>
    <dgm:pt modelId="{FB31292E-6F27-45E0-92E2-A34D97F89EC9}" type="pres">
      <dgm:prSet presAssocID="{D34E00D3-ECBA-46A5-8A33-7A57246CEA95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DD3D5DC-5EA4-40D6-A744-E6B545226847}" type="pres">
      <dgm:prSet presAssocID="{D34E00D3-ECBA-46A5-8A33-7A57246CEA95}" presName="spMid" presStyleCnt="0"/>
      <dgm:spPr/>
    </dgm:pt>
    <dgm:pt modelId="{134307A1-8FD4-4A3A-9792-515B1D74792F}" type="pres">
      <dgm:prSet presAssocID="{73343882-CF80-42E6-B48E-01FB4D953BC2}" presName="chevronComposite1" presStyleCnt="0"/>
      <dgm:spPr/>
    </dgm:pt>
    <dgm:pt modelId="{73C978A2-A371-4B30-B564-60B4CA481519}" type="pres">
      <dgm:prSet presAssocID="{73343882-CF80-42E6-B48E-01FB4D953BC2}" presName="chevron1" presStyleLbl="sibTrans2D1" presStyleIdx="1" presStyleCnt="3"/>
      <dgm:spPr/>
    </dgm:pt>
    <dgm:pt modelId="{BDEE9960-92E7-492D-911B-E50C30BC0403}" type="pres">
      <dgm:prSet presAssocID="{73343882-CF80-42E6-B48E-01FB4D953BC2}" presName="spChevron1" presStyleCnt="0"/>
      <dgm:spPr/>
    </dgm:pt>
    <dgm:pt modelId="{FA2AC7F8-3012-4742-9F78-0CE9AB2370B3}" type="pres">
      <dgm:prSet presAssocID="{839ACD05-9C12-412F-A2D5-CF1591CAE56C}" presName="middle" presStyleCnt="0"/>
      <dgm:spPr/>
    </dgm:pt>
    <dgm:pt modelId="{43CBD4FA-CCDE-48FA-8455-CBD4DF6D2801}" type="pres">
      <dgm:prSet presAssocID="{839ACD05-9C12-412F-A2D5-CF1591CAE56C}" presName="parTxMid" presStyleLbl="revTx" presStyleIdx="4" presStyleCnt="7"/>
      <dgm:spPr/>
      <dgm:t>
        <a:bodyPr/>
        <a:lstStyle/>
        <a:p>
          <a:endParaRPr lang="zh-CN"/>
        </a:p>
      </dgm:t>
    </dgm:pt>
    <dgm:pt modelId="{42546970-C3AB-4C04-AFA4-FA17D8EAB40F}" type="pres">
      <dgm:prSet presAssocID="{839ACD05-9C12-412F-A2D5-CF1591CAE56C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91F899F-8BA0-4442-837A-28424A5C406B}" type="pres">
      <dgm:prSet presAssocID="{839ACD05-9C12-412F-A2D5-CF1591CAE56C}" presName="spMid" presStyleCnt="0"/>
      <dgm:spPr/>
    </dgm:pt>
    <dgm:pt modelId="{B3557FC3-6E9A-4E0B-A48D-F1D4D7E4DCB7}" type="pres">
      <dgm:prSet presAssocID="{3E965261-66F8-4955-974C-C648540D9A5B}" presName="chevronComposite1" presStyleCnt="0"/>
      <dgm:spPr/>
    </dgm:pt>
    <dgm:pt modelId="{AFB19B90-CD9D-46ED-9B5E-96A29D3E2873}" type="pres">
      <dgm:prSet presAssocID="{3E965261-66F8-4955-974C-C648540D9A5B}" presName="chevron1" presStyleLbl="sibTrans2D1" presStyleIdx="2" presStyleCnt="3"/>
      <dgm:spPr/>
    </dgm:pt>
    <dgm:pt modelId="{021BA846-FEB2-430D-9CD6-7BE051F1C41C}" type="pres">
      <dgm:prSet presAssocID="{3E965261-66F8-4955-974C-C648540D9A5B}" presName="spChevron1" presStyleCnt="0"/>
      <dgm:spPr/>
    </dgm:pt>
    <dgm:pt modelId="{10818B9A-683C-461C-A2B9-D1EF81309F1C}" type="pres">
      <dgm:prSet presAssocID="{EB6411E3-1AC9-4B56-AA16-0DD2EA64B863}" presName="last" presStyleCnt="0"/>
      <dgm:spPr/>
    </dgm:pt>
    <dgm:pt modelId="{2C81D19C-5783-4597-A013-78093E3FD4AA}" type="pres">
      <dgm:prSet presAssocID="{EB6411E3-1AC9-4B56-AA16-0DD2EA64B863}" presName="circleTx" presStyleLbl="node1" presStyleIdx="18" presStyleCnt="19"/>
      <dgm:spPr/>
      <dgm:t>
        <a:bodyPr/>
        <a:lstStyle/>
        <a:p>
          <a:endParaRPr lang="zh-CN"/>
        </a:p>
      </dgm:t>
    </dgm:pt>
    <dgm:pt modelId="{68A8D6FA-10EB-41B7-9487-79077C0C09C4}" type="pres">
      <dgm:prSet presAssocID="{EB6411E3-1AC9-4B56-AA16-0DD2EA64B863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C5407A8-9037-4D22-B758-9EB7A7407F5D}" type="pres">
      <dgm:prSet presAssocID="{EB6411E3-1AC9-4B56-AA16-0DD2EA64B863}" presName="spN" presStyleCnt="0"/>
      <dgm:spPr/>
    </dgm:pt>
  </dgm:ptLst>
  <dgm:cxnLst>
    <dgm:cxn modelId="{236CF7A3-078A-4B89-94F1-F24C051CF58E}" srcId="{C6F8BADE-A621-4E19-8423-5F344DEED120}" destId="{D34E00D3-ECBA-46A5-8A33-7A57246CEA95}" srcOrd="1" destOrd="0" parTransId="{2DA7A531-80B1-4010-AF98-E0E0DD023027}" sibTransId="{73343882-CF80-42E6-B48E-01FB4D953BC2}"/>
    <dgm:cxn modelId="{E964962E-7034-4B54-AB2B-023F93CC43E2}" srcId="{839ACD05-9C12-412F-A2D5-CF1591CAE56C}" destId="{CAB7B91D-86E4-4CC4-9BF8-263F9E3FD77E}" srcOrd="0" destOrd="0" parTransId="{1E87AF89-1015-45BB-B7EE-D8931EB740BF}" sibTransId="{B7C01FD1-E648-48FD-882D-F6F52848FB7F}"/>
    <dgm:cxn modelId="{13B0F657-B21B-453F-BB74-A1B4A9F2B96C}" type="presOf" srcId="{EB6411E3-1AC9-4B56-AA16-0DD2EA64B863}" destId="{2C81D19C-5783-4597-A013-78093E3FD4AA}" srcOrd="0" destOrd="0" presId="urn:microsoft.com/office/officeart/2009/3/layout/RandomtoResultProcess"/>
    <dgm:cxn modelId="{362C2CB8-7FBD-4124-8E24-0FDBB4E3244C}" srcId="{C6F8BADE-A621-4E19-8423-5F344DEED120}" destId="{1978C38C-DE75-4898-B792-321EA1F7323A}" srcOrd="0" destOrd="0" parTransId="{564FAF69-D05F-432A-BC1F-EA2D0FDB8C3A}" sibTransId="{4CBF072D-8FBE-4DB6-BF57-91184168EB98}"/>
    <dgm:cxn modelId="{F56CAF26-70D1-4D5E-B35B-7DC89A0C6B2D}" srcId="{D34E00D3-ECBA-46A5-8A33-7A57246CEA95}" destId="{8C6798E6-3F36-4315-B879-415E9C4A9983}" srcOrd="0" destOrd="0" parTransId="{0E383264-623F-4952-B60D-5FC424EB6CA7}" sibTransId="{8FA0E11E-7DF8-48EA-8138-24C0E7732B76}"/>
    <dgm:cxn modelId="{22DB27B9-8D74-4F94-92F4-6893272FF54D}" srcId="{EB6411E3-1AC9-4B56-AA16-0DD2EA64B863}" destId="{E8F5FD04-9117-49F9-91A3-7E95CE8E2D74}" srcOrd="0" destOrd="0" parTransId="{DD5CF163-DB91-4A25-9EE1-6DBE66CF3815}" sibTransId="{A9778A98-4C0E-4C63-B7E8-D0B2FD58D5FE}"/>
    <dgm:cxn modelId="{48FB4857-F1F1-49A4-BC7B-2C9DD8D1AC8D}" type="presOf" srcId="{D34E00D3-ECBA-46A5-8A33-7A57246CEA95}" destId="{1A3F70FD-275E-4E5C-A460-AE604F66D6BB}" srcOrd="0" destOrd="0" presId="urn:microsoft.com/office/officeart/2009/3/layout/RandomtoResultProcess"/>
    <dgm:cxn modelId="{C9BB9A41-78EF-4878-96E1-C824497C994F}" type="presOf" srcId="{C6F8BADE-A621-4E19-8423-5F344DEED120}" destId="{16EB4C5F-8F80-4684-A880-EDD7743B8D6E}" srcOrd="0" destOrd="0" presId="urn:microsoft.com/office/officeart/2009/3/layout/RandomtoResultProcess"/>
    <dgm:cxn modelId="{92C0F94F-FFD1-47C2-AB4F-48276B05D64F}" srcId="{C6F8BADE-A621-4E19-8423-5F344DEED120}" destId="{EB6411E3-1AC9-4B56-AA16-0DD2EA64B863}" srcOrd="3" destOrd="0" parTransId="{8A1E18C7-DC7C-4A0A-82A3-E5D3F35A1054}" sibTransId="{E352614A-E10B-425E-8FD0-B50DF20DF80A}"/>
    <dgm:cxn modelId="{329C5D2A-84A7-45B9-8CDB-41F31B7FF685}" type="presOf" srcId="{1978C38C-DE75-4898-B792-321EA1F7323A}" destId="{02BD8CC7-75C5-4007-B516-3F3CB528DACF}" srcOrd="0" destOrd="0" presId="urn:microsoft.com/office/officeart/2009/3/layout/RandomtoResultProcess"/>
    <dgm:cxn modelId="{11C6C280-F62C-4399-9063-910EF8429981}" type="presOf" srcId="{CAB7B91D-86E4-4CC4-9BF8-263F9E3FD77E}" destId="{42546970-C3AB-4C04-AFA4-FA17D8EAB40F}" srcOrd="0" destOrd="0" presId="urn:microsoft.com/office/officeart/2009/3/layout/RandomtoResultProcess"/>
    <dgm:cxn modelId="{DA7B02E0-E5A6-4645-A0C6-A0EAEB325C22}" srcId="{C6F8BADE-A621-4E19-8423-5F344DEED120}" destId="{839ACD05-9C12-412F-A2D5-CF1591CAE56C}" srcOrd="2" destOrd="0" parTransId="{90515C67-D541-4EE7-9AD3-9361CE4CE5E6}" sibTransId="{3E965261-66F8-4955-974C-C648540D9A5B}"/>
    <dgm:cxn modelId="{94C104E1-83A2-4450-8C1C-2E29F26DA629}" type="presOf" srcId="{839ACD05-9C12-412F-A2D5-CF1591CAE56C}" destId="{43CBD4FA-CCDE-48FA-8455-CBD4DF6D2801}" srcOrd="0" destOrd="0" presId="urn:microsoft.com/office/officeart/2009/3/layout/RandomtoResultProcess"/>
    <dgm:cxn modelId="{33099FA5-2FA3-4F4E-8804-CF36747BD3C4}" srcId="{1978C38C-DE75-4898-B792-321EA1F7323A}" destId="{11AC49F0-CEE5-42F3-B27C-758872C1835D}" srcOrd="0" destOrd="0" parTransId="{BB606270-F362-4F17-B136-0A72574757C6}" sibTransId="{FC01850B-4EA0-4525-8F9B-A0796BD6CBB6}"/>
    <dgm:cxn modelId="{4A945030-60F6-4540-97D1-91972BF91A15}" type="presOf" srcId="{11AC49F0-CEE5-42F3-B27C-758872C1835D}" destId="{A775BD15-F6A2-4C85-B5A6-F2B8DBF4784F}" srcOrd="0" destOrd="0" presId="urn:microsoft.com/office/officeart/2009/3/layout/RandomtoResultProcess"/>
    <dgm:cxn modelId="{AC3689E0-9E27-4A1F-AF06-D0926946D4D9}" type="presOf" srcId="{8C6798E6-3F36-4315-B879-415E9C4A9983}" destId="{FB31292E-6F27-45E0-92E2-A34D97F89EC9}" srcOrd="0" destOrd="0" presId="urn:microsoft.com/office/officeart/2009/3/layout/RandomtoResultProcess"/>
    <dgm:cxn modelId="{608486C6-C99A-4900-B944-82406ADA1DE5}" type="presOf" srcId="{E8F5FD04-9117-49F9-91A3-7E95CE8E2D74}" destId="{68A8D6FA-10EB-41B7-9487-79077C0C09C4}" srcOrd="0" destOrd="0" presId="urn:microsoft.com/office/officeart/2009/3/layout/RandomtoResultProcess"/>
    <dgm:cxn modelId="{AB3E772E-C4D6-46AF-BB52-B7D41158B5FD}" type="presParOf" srcId="{16EB4C5F-8F80-4684-A880-EDD7743B8D6E}" destId="{AF1F1528-66C8-4DC1-AE0D-BAADA29F7DE4}" srcOrd="0" destOrd="0" presId="urn:microsoft.com/office/officeart/2009/3/layout/RandomtoResultProcess"/>
    <dgm:cxn modelId="{4D320815-0E9E-4409-8348-450700604426}" type="presParOf" srcId="{AF1F1528-66C8-4DC1-AE0D-BAADA29F7DE4}" destId="{02BD8CC7-75C5-4007-B516-3F3CB528DACF}" srcOrd="0" destOrd="0" presId="urn:microsoft.com/office/officeart/2009/3/layout/RandomtoResultProcess"/>
    <dgm:cxn modelId="{9C199BC8-3DCD-496F-9929-EC1EF60724D7}" type="presParOf" srcId="{AF1F1528-66C8-4DC1-AE0D-BAADA29F7DE4}" destId="{A775BD15-F6A2-4C85-B5A6-F2B8DBF4784F}" srcOrd="1" destOrd="0" presId="urn:microsoft.com/office/officeart/2009/3/layout/RandomtoResultProcess"/>
    <dgm:cxn modelId="{E303F530-AD60-4D5E-B9B3-D6B61ECF5256}" type="presParOf" srcId="{AF1F1528-66C8-4DC1-AE0D-BAADA29F7DE4}" destId="{1710FDBB-7EB9-4E4A-A75B-3A542F876BE1}" srcOrd="2" destOrd="0" presId="urn:microsoft.com/office/officeart/2009/3/layout/RandomtoResultProcess"/>
    <dgm:cxn modelId="{D49D2CE8-3EB6-4BB9-BA2B-0980A43E8CED}" type="presParOf" srcId="{AF1F1528-66C8-4DC1-AE0D-BAADA29F7DE4}" destId="{0493D973-D617-43F6-A9FC-EC07F463C01C}" srcOrd="3" destOrd="0" presId="urn:microsoft.com/office/officeart/2009/3/layout/RandomtoResultProcess"/>
    <dgm:cxn modelId="{F6165438-4561-475A-986F-F3FCA71A1E6C}" type="presParOf" srcId="{AF1F1528-66C8-4DC1-AE0D-BAADA29F7DE4}" destId="{8D260052-C17B-4CB4-9DF0-A0D8F7651349}" srcOrd="4" destOrd="0" presId="urn:microsoft.com/office/officeart/2009/3/layout/RandomtoResultProcess"/>
    <dgm:cxn modelId="{0881713B-1CFB-4BE6-919F-4EA7BF465B86}" type="presParOf" srcId="{AF1F1528-66C8-4DC1-AE0D-BAADA29F7DE4}" destId="{7DFA09A5-4CAF-43E4-9B7D-A4989815C95F}" srcOrd="5" destOrd="0" presId="urn:microsoft.com/office/officeart/2009/3/layout/RandomtoResultProcess"/>
    <dgm:cxn modelId="{0BAF0361-BBB1-4675-B549-9F8B18C94127}" type="presParOf" srcId="{AF1F1528-66C8-4DC1-AE0D-BAADA29F7DE4}" destId="{A9CA1880-65F3-4813-B6F5-C6F2E2644340}" srcOrd="6" destOrd="0" presId="urn:microsoft.com/office/officeart/2009/3/layout/RandomtoResultProcess"/>
    <dgm:cxn modelId="{A124600A-0A44-466A-861B-C331D6F1C935}" type="presParOf" srcId="{AF1F1528-66C8-4DC1-AE0D-BAADA29F7DE4}" destId="{E79035E2-2FFD-41B2-BD4D-3F1C92B0F99F}" srcOrd="7" destOrd="0" presId="urn:microsoft.com/office/officeart/2009/3/layout/RandomtoResultProcess"/>
    <dgm:cxn modelId="{AAC8FBDA-00C9-4889-9101-9E93FAB36131}" type="presParOf" srcId="{AF1F1528-66C8-4DC1-AE0D-BAADA29F7DE4}" destId="{416A5933-FAE9-471C-B105-BE9A5A3650F1}" srcOrd="8" destOrd="0" presId="urn:microsoft.com/office/officeart/2009/3/layout/RandomtoResultProcess"/>
    <dgm:cxn modelId="{9BB97A33-87AD-462C-A3B1-9C9AC49698D7}" type="presParOf" srcId="{AF1F1528-66C8-4DC1-AE0D-BAADA29F7DE4}" destId="{F3A49FC3-9EAE-4AC4-8047-462346D1D05C}" srcOrd="9" destOrd="0" presId="urn:microsoft.com/office/officeart/2009/3/layout/RandomtoResultProcess"/>
    <dgm:cxn modelId="{899D0A84-6D14-4D4E-9742-C325D203BD4C}" type="presParOf" srcId="{AF1F1528-66C8-4DC1-AE0D-BAADA29F7DE4}" destId="{821370CB-735A-46D2-AFB5-DB7DC7F819DE}" srcOrd="10" destOrd="0" presId="urn:microsoft.com/office/officeart/2009/3/layout/RandomtoResultProcess"/>
    <dgm:cxn modelId="{AEF97C5B-C4DD-4CB2-A969-F243AE95D1D9}" type="presParOf" srcId="{AF1F1528-66C8-4DC1-AE0D-BAADA29F7DE4}" destId="{05A41983-091B-4CE6-8055-03099A9D617B}" srcOrd="11" destOrd="0" presId="urn:microsoft.com/office/officeart/2009/3/layout/RandomtoResultProcess"/>
    <dgm:cxn modelId="{CD60DC4C-5626-4047-84DD-950D1863E15D}" type="presParOf" srcId="{AF1F1528-66C8-4DC1-AE0D-BAADA29F7DE4}" destId="{9B685A17-6B02-432C-B5F2-66B2500DAF94}" srcOrd="12" destOrd="0" presId="urn:microsoft.com/office/officeart/2009/3/layout/RandomtoResultProcess"/>
    <dgm:cxn modelId="{09E42A4B-2911-4A54-A6C0-0FC890778C19}" type="presParOf" srcId="{AF1F1528-66C8-4DC1-AE0D-BAADA29F7DE4}" destId="{491B9DAD-4C2E-4E77-8D9E-21C4E3F394A7}" srcOrd="13" destOrd="0" presId="urn:microsoft.com/office/officeart/2009/3/layout/RandomtoResultProcess"/>
    <dgm:cxn modelId="{C1DB4A4C-B45C-40B8-874F-322488D5C9E8}" type="presParOf" srcId="{AF1F1528-66C8-4DC1-AE0D-BAADA29F7DE4}" destId="{BAB21EFA-E85A-4C12-AD6F-FFBC8D74172F}" srcOrd="14" destOrd="0" presId="urn:microsoft.com/office/officeart/2009/3/layout/RandomtoResultProcess"/>
    <dgm:cxn modelId="{86D1D1EB-E3E4-4A6F-A6FD-FA08179D49DD}" type="presParOf" srcId="{AF1F1528-66C8-4DC1-AE0D-BAADA29F7DE4}" destId="{6FBB6BA5-1B27-4F83-B953-55857E2664C1}" srcOrd="15" destOrd="0" presId="urn:microsoft.com/office/officeart/2009/3/layout/RandomtoResultProcess"/>
    <dgm:cxn modelId="{F77FAA70-2940-4F48-9F55-CE29158570E4}" type="presParOf" srcId="{AF1F1528-66C8-4DC1-AE0D-BAADA29F7DE4}" destId="{84DC4750-EE53-40E5-9757-E2CD63C3CA50}" srcOrd="16" destOrd="0" presId="urn:microsoft.com/office/officeart/2009/3/layout/RandomtoResultProcess"/>
    <dgm:cxn modelId="{70E7A0ED-8E1C-4D8C-AEA4-38923EE6F4A7}" type="presParOf" srcId="{AF1F1528-66C8-4DC1-AE0D-BAADA29F7DE4}" destId="{D1E30AF7-7767-4361-AFD5-8C5372C4FFED}" srcOrd="17" destOrd="0" presId="urn:microsoft.com/office/officeart/2009/3/layout/RandomtoResultProcess"/>
    <dgm:cxn modelId="{B495B952-0B7E-4C36-B323-2FCC4424B15B}" type="presParOf" srcId="{AF1F1528-66C8-4DC1-AE0D-BAADA29F7DE4}" destId="{2895621B-2570-47B0-8689-B2ABCEF5EC9B}" srcOrd="18" destOrd="0" presId="urn:microsoft.com/office/officeart/2009/3/layout/RandomtoResultProcess"/>
    <dgm:cxn modelId="{5AA90F57-14BF-4FC0-AB7E-F354FB7A629E}" type="presParOf" srcId="{AF1F1528-66C8-4DC1-AE0D-BAADA29F7DE4}" destId="{926193B1-4EDA-4B42-B710-2E17F8B7CB86}" srcOrd="19" destOrd="0" presId="urn:microsoft.com/office/officeart/2009/3/layout/RandomtoResultProcess"/>
    <dgm:cxn modelId="{CC3228F5-3680-47FE-ABC4-A22842A92EF1}" type="presParOf" srcId="{16EB4C5F-8F80-4684-A880-EDD7743B8D6E}" destId="{C87493F6-25DA-46CC-92EE-51139E1997EB}" srcOrd="1" destOrd="0" presId="urn:microsoft.com/office/officeart/2009/3/layout/RandomtoResultProcess"/>
    <dgm:cxn modelId="{2C023A78-BAA9-4E8B-88C7-DE20CE13ABD2}" type="presParOf" srcId="{C87493F6-25DA-46CC-92EE-51139E1997EB}" destId="{3B1A8840-8537-4C95-9D33-B0A0776641C0}" srcOrd="0" destOrd="0" presId="urn:microsoft.com/office/officeart/2009/3/layout/RandomtoResultProcess"/>
    <dgm:cxn modelId="{40C25707-C48E-4516-9EF0-D77FBEAB652F}" type="presParOf" srcId="{C87493F6-25DA-46CC-92EE-51139E1997EB}" destId="{176CF6F2-7CCE-416D-A6F5-35B1D731AA6F}" srcOrd="1" destOrd="0" presId="urn:microsoft.com/office/officeart/2009/3/layout/RandomtoResultProcess"/>
    <dgm:cxn modelId="{73F50A51-B49B-42D0-BD4E-FEF5336786FF}" type="presParOf" srcId="{16EB4C5F-8F80-4684-A880-EDD7743B8D6E}" destId="{5F97036B-997C-4C5E-82BF-76CA1F4179A1}" srcOrd="2" destOrd="0" presId="urn:microsoft.com/office/officeart/2009/3/layout/RandomtoResultProcess"/>
    <dgm:cxn modelId="{142AABFA-1E88-4E5C-9EEC-D33ED102E531}" type="presParOf" srcId="{5F97036B-997C-4C5E-82BF-76CA1F4179A1}" destId="{1A3F70FD-275E-4E5C-A460-AE604F66D6BB}" srcOrd="0" destOrd="0" presId="urn:microsoft.com/office/officeart/2009/3/layout/RandomtoResultProcess"/>
    <dgm:cxn modelId="{2D1216F1-6166-4886-A4B3-A32631D81B65}" type="presParOf" srcId="{5F97036B-997C-4C5E-82BF-76CA1F4179A1}" destId="{FB31292E-6F27-45E0-92E2-A34D97F89EC9}" srcOrd="1" destOrd="0" presId="urn:microsoft.com/office/officeart/2009/3/layout/RandomtoResultProcess"/>
    <dgm:cxn modelId="{4DD572B6-6EBF-4AA5-9FE7-3F65D87B9DE8}" type="presParOf" srcId="{5F97036B-997C-4C5E-82BF-76CA1F4179A1}" destId="{ADD3D5DC-5EA4-40D6-A744-E6B545226847}" srcOrd="2" destOrd="0" presId="urn:microsoft.com/office/officeart/2009/3/layout/RandomtoResultProcess"/>
    <dgm:cxn modelId="{56741E80-C5CD-4A94-90F2-A1A9B69EA075}" type="presParOf" srcId="{16EB4C5F-8F80-4684-A880-EDD7743B8D6E}" destId="{134307A1-8FD4-4A3A-9792-515B1D74792F}" srcOrd="3" destOrd="0" presId="urn:microsoft.com/office/officeart/2009/3/layout/RandomtoResultProcess"/>
    <dgm:cxn modelId="{F02CD4FB-124C-4642-8517-2F6D44981CC5}" type="presParOf" srcId="{134307A1-8FD4-4A3A-9792-515B1D74792F}" destId="{73C978A2-A371-4B30-B564-60B4CA481519}" srcOrd="0" destOrd="0" presId="urn:microsoft.com/office/officeart/2009/3/layout/RandomtoResultProcess"/>
    <dgm:cxn modelId="{20F480E6-22B6-4172-BCB3-4AC7AE39B64E}" type="presParOf" srcId="{134307A1-8FD4-4A3A-9792-515B1D74792F}" destId="{BDEE9960-92E7-492D-911B-E50C30BC0403}" srcOrd="1" destOrd="0" presId="urn:microsoft.com/office/officeart/2009/3/layout/RandomtoResultProcess"/>
    <dgm:cxn modelId="{ACDF9817-5F80-4829-91AA-0BD58136D2FC}" type="presParOf" srcId="{16EB4C5F-8F80-4684-A880-EDD7743B8D6E}" destId="{FA2AC7F8-3012-4742-9F78-0CE9AB2370B3}" srcOrd="4" destOrd="0" presId="urn:microsoft.com/office/officeart/2009/3/layout/RandomtoResultProcess"/>
    <dgm:cxn modelId="{68C7B15B-A990-4447-B870-2B518E8ECF73}" type="presParOf" srcId="{FA2AC7F8-3012-4742-9F78-0CE9AB2370B3}" destId="{43CBD4FA-CCDE-48FA-8455-CBD4DF6D2801}" srcOrd="0" destOrd="0" presId="urn:microsoft.com/office/officeart/2009/3/layout/RandomtoResultProcess"/>
    <dgm:cxn modelId="{F831A618-235D-4B86-A98E-65D2F384BF0B}" type="presParOf" srcId="{FA2AC7F8-3012-4742-9F78-0CE9AB2370B3}" destId="{42546970-C3AB-4C04-AFA4-FA17D8EAB40F}" srcOrd="1" destOrd="0" presId="urn:microsoft.com/office/officeart/2009/3/layout/RandomtoResultProcess"/>
    <dgm:cxn modelId="{3545E548-8065-4CC0-B594-69833C2716FF}" type="presParOf" srcId="{FA2AC7F8-3012-4742-9F78-0CE9AB2370B3}" destId="{E91F899F-8BA0-4442-837A-28424A5C406B}" srcOrd="2" destOrd="0" presId="urn:microsoft.com/office/officeart/2009/3/layout/RandomtoResultProcess"/>
    <dgm:cxn modelId="{5120F918-2F58-46F4-8A87-FD3FF9FAE91E}" type="presParOf" srcId="{16EB4C5F-8F80-4684-A880-EDD7743B8D6E}" destId="{B3557FC3-6E9A-4E0B-A48D-F1D4D7E4DCB7}" srcOrd="5" destOrd="0" presId="urn:microsoft.com/office/officeart/2009/3/layout/RandomtoResultProcess"/>
    <dgm:cxn modelId="{B8BCDA49-A730-42C8-AC88-8E1919B633F7}" type="presParOf" srcId="{B3557FC3-6E9A-4E0B-A48D-F1D4D7E4DCB7}" destId="{AFB19B90-CD9D-46ED-9B5E-96A29D3E2873}" srcOrd="0" destOrd="0" presId="urn:microsoft.com/office/officeart/2009/3/layout/RandomtoResultProcess"/>
    <dgm:cxn modelId="{A0A61E31-AD2F-4F9B-8452-B4327465B303}" type="presParOf" srcId="{B3557FC3-6E9A-4E0B-A48D-F1D4D7E4DCB7}" destId="{021BA846-FEB2-430D-9CD6-7BE051F1C41C}" srcOrd="1" destOrd="0" presId="urn:microsoft.com/office/officeart/2009/3/layout/RandomtoResultProcess"/>
    <dgm:cxn modelId="{6CFD3082-2ED9-4319-AA05-7BA44EA58820}" type="presParOf" srcId="{16EB4C5F-8F80-4684-A880-EDD7743B8D6E}" destId="{10818B9A-683C-461C-A2B9-D1EF81309F1C}" srcOrd="6" destOrd="0" presId="urn:microsoft.com/office/officeart/2009/3/layout/RandomtoResultProcess"/>
    <dgm:cxn modelId="{50DB9FC5-8DD6-40F2-AB7B-D810CB0DA0D6}" type="presParOf" srcId="{10818B9A-683C-461C-A2B9-D1EF81309F1C}" destId="{2C81D19C-5783-4597-A013-78093E3FD4AA}" srcOrd="0" destOrd="0" presId="urn:microsoft.com/office/officeart/2009/3/layout/RandomtoResultProcess"/>
    <dgm:cxn modelId="{0A978694-8A42-4ABA-B884-B3E8BB3E0AE9}" type="presParOf" srcId="{10818B9A-683C-461C-A2B9-D1EF81309F1C}" destId="{68A8D6FA-10EB-41B7-9487-79077C0C09C4}" srcOrd="1" destOrd="0" presId="urn:microsoft.com/office/officeart/2009/3/layout/RandomtoResultProcess"/>
    <dgm:cxn modelId="{2BBF21DD-BA89-4109-B3F5-E2F07757B95F}" type="presParOf" srcId="{10818B9A-683C-461C-A2B9-D1EF81309F1C}" destId="{4C5407A8-9037-4D22-B758-9EB7A7407F5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8BADE-A621-4E19-8423-5F344DEED12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D34E00D3-ECBA-46A5-8A33-7A57246CEA95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User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DA7A531-80B1-4010-AF98-E0E0DD023027}" type="parTrans" cxnId="{236CF7A3-078A-4B89-94F1-F24C051CF58E}">
      <dgm:prSet/>
      <dgm:spPr/>
      <dgm:t>
        <a:bodyPr/>
        <a:lstStyle/>
        <a:p>
          <a:endParaRPr lang="zh-CN"/>
        </a:p>
      </dgm:t>
    </dgm:pt>
    <dgm:pt modelId="{73343882-CF80-42E6-B48E-01FB4D953BC2}" type="sibTrans" cxnId="{236CF7A3-078A-4B89-94F1-F24C051CF58E}">
      <dgm:prSet/>
      <dgm:spPr/>
      <dgm:t>
        <a:bodyPr/>
        <a:lstStyle/>
        <a:p>
          <a:endParaRPr lang="zh-CN"/>
        </a:p>
      </dgm:t>
    </dgm:pt>
    <dgm:pt modelId="{8C6798E6-3F36-4315-B879-415E9C4A9983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E383264-623F-4952-B60D-5FC424EB6CA7}" type="parTrans" cxnId="{F56CAF26-70D1-4D5E-B35B-7DC89A0C6B2D}">
      <dgm:prSet/>
      <dgm:spPr/>
      <dgm:t>
        <a:bodyPr/>
        <a:lstStyle/>
        <a:p>
          <a:endParaRPr lang="zh-CN"/>
        </a:p>
      </dgm:t>
    </dgm:pt>
    <dgm:pt modelId="{8FA0E11E-7DF8-48EA-8138-24C0E7732B76}" type="sibTrans" cxnId="{F56CAF26-70D1-4D5E-B35B-7DC89A0C6B2D}">
      <dgm:prSet/>
      <dgm:spPr/>
      <dgm:t>
        <a:bodyPr/>
        <a:lstStyle/>
        <a:p>
          <a:endParaRPr lang="zh-CN"/>
        </a:p>
      </dgm:t>
    </dgm:pt>
    <dgm:pt modelId="{839ACD05-9C12-412F-A2D5-CF1591CAE56C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Repo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515C67-D541-4EE7-9AD3-9361CE4CE5E6}" type="parTrans" cxnId="{DA7B02E0-E5A6-4645-A0C6-A0EAEB325C22}">
      <dgm:prSet/>
      <dgm:spPr/>
      <dgm:t>
        <a:bodyPr/>
        <a:lstStyle/>
        <a:p>
          <a:endParaRPr lang="zh-CN"/>
        </a:p>
      </dgm:t>
    </dgm:pt>
    <dgm:pt modelId="{3E965261-66F8-4955-974C-C648540D9A5B}" type="sibTrans" cxnId="{DA7B02E0-E5A6-4645-A0C6-A0EAEB325C22}">
      <dgm:prSet/>
      <dgm:spPr/>
      <dgm:t>
        <a:bodyPr/>
        <a:lstStyle/>
        <a:p>
          <a:endParaRPr lang="zh-CN"/>
        </a:p>
      </dgm:t>
    </dgm:pt>
    <dgm:pt modelId="{CAB7B91D-86E4-4CC4-9BF8-263F9E3FD77E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E87AF89-1015-45BB-B7EE-D8931EB740BF}" type="parTrans" cxnId="{E964962E-7034-4B54-AB2B-023F93CC43E2}">
      <dgm:prSet/>
      <dgm:spPr/>
      <dgm:t>
        <a:bodyPr/>
        <a:lstStyle/>
        <a:p>
          <a:endParaRPr lang="zh-CN"/>
        </a:p>
      </dgm:t>
    </dgm:pt>
    <dgm:pt modelId="{B7C01FD1-E648-48FD-882D-F6F52848FB7F}" type="sibTrans" cxnId="{E964962E-7034-4B54-AB2B-023F93CC43E2}">
      <dgm:prSet/>
      <dgm:spPr/>
      <dgm:t>
        <a:bodyPr/>
        <a:lstStyle/>
        <a:p>
          <a:endParaRPr lang="zh-CN"/>
        </a:p>
      </dgm:t>
    </dgm:pt>
    <dgm:pt modelId="{67671F9F-603C-4FE3-BD46-B3A2CD2E4619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2306BC-46CC-4081-A261-E7EEFCA13485}" type="parTrans" cxnId="{45DA777D-DD40-4649-BE27-AF4492946135}">
      <dgm:prSet/>
      <dgm:spPr/>
      <dgm:t>
        <a:bodyPr/>
        <a:lstStyle/>
        <a:p>
          <a:endParaRPr lang="zh-CN" altLang="en-US"/>
        </a:p>
      </dgm:t>
    </dgm:pt>
    <dgm:pt modelId="{0149F9B4-91FB-4386-8BBF-B28A8CFF2AA2}" type="sibTrans" cxnId="{45DA777D-DD40-4649-BE27-AF4492946135}">
      <dgm:prSet/>
      <dgm:spPr/>
      <dgm:t>
        <a:bodyPr/>
        <a:lstStyle/>
        <a:p>
          <a:endParaRPr lang="zh-CN" altLang="en-US"/>
        </a:p>
      </dgm:t>
    </dgm:pt>
    <dgm:pt modelId="{F26FB52D-33DC-4D46-BD76-AD8685C51DC5}">
      <dgm:prSet phldrT="[文本]"/>
      <dgm:spPr/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A8BE835-1C72-4A7E-9115-089F248EF402}" type="parTrans" cxnId="{02AEFA28-4ADD-4B06-8EB6-EC2E45AC6D31}">
      <dgm:prSet/>
      <dgm:spPr/>
      <dgm:t>
        <a:bodyPr/>
        <a:lstStyle/>
        <a:p>
          <a:endParaRPr lang="zh-CN" altLang="en-US"/>
        </a:p>
      </dgm:t>
    </dgm:pt>
    <dgm:pt modelId="{15CBF95D-F2AC-4F0F-9A94-49A56BB6C0D8}" type="sibTrans" cxnId="{02AEFA28-4ADD-4B06-8EB6-EC2E45AC6D31}">
      <dgm:prSet/>
      <dgm:spPr/>
      <dgm:t>
        <a:bodyPr/>
        <a:lstStyle/>
        <a:p>
          <a:endParaRPr lang="zh-CN" altLang="en-US"/>
        </a:p>
      </dgm:t>
    </dgm:pt>
    <dgm:pt modelId="{13803739-73CE-435F-A5A2-E509FD44435D}" type="pres">
      <dgm:prSet presAssocID="{C6F8BADE-A621-4E19-8423-5F344DEED1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F00E9D8-0D7B-49EC-A09A-205CF5D86DFE}" type="pres">
      <dgm:prSet presAssocID="{D34E00D3-ECBA-46A5-8A33-7A57246CEA95}" presName="root" presStyleCnt="0"/>
      <dgm:spPr/>
    </dgm:pt>
    <dgm:pt modelId="{A62FBD41-69A6-46AE-9B69-DDEAE8694E1C}" type="pres">
      <dgm:prSet presAssocID="{D34E00D3-ECBA-46A5-8A33-7A57246CEA95}" presName="rootComposite" presStyleCnt="0"/>
      <dgm:spPr/>
    </dgm:pt>
    <dgm:pt modelId="{EEA4795B-68FF-49EA-BCED-5D1412A26292}" type="pres">
      <dgm:prSet presAssocID="{D34E00D3-ECBA-46A5-8A33-7A57246CEA95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52D0DAB-881A-4D0F-8B43-D55C8E2431B0}" type="pres">
      <dgm:prSet presAssocID="{D34E00D3-ECBA-46A5-8A33-7A57246CEA95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FD75CD0C-E53F-4664-AB7E-D64176869670}" type="pres">
      <dgm:prSet presAssocID="{D34E00D3-ECBA-46A5-8A33-7A57246CEA95}" presName="childShape" presStyleCnt="0"/>
      <dgm:spPr/>
    </dgm:pt>
    <dgm:pt modelId="{3C188B19-A77B-44CF-B678-8A70AEC38B1D}" type="pres">
      <dgm:prSet presAssocID="{0E383264-623F-4952-B60D-5FC424EB6CA7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946B726D-8ECD-4AA5-A32C-F8DDEA344C30}" type="pres">
      <dgm:prSet presAssocID="{8C6798E6-3F36-4315-B879-415E9C4A998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ADAFA-A450-43D7-B01E-E9E5E8FE7373}" type="pres">
      <dgm:prSet presAssocID="{802306BC-46CC-4081-A261-E7EEFCA13485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DB910009-D45F-4D57-B10A-934EC3E5E24F}" type="pres">
      <dgm:prSet presAssocID="{67671F9F-603C-4FE3-BD46-B3A2CD2E461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A3F1E-BADF-4A11-99BE-C7D4D3AC3457}" type="pres">
      <dgm:prSet presAssocID="{839ACD05-9C12-412F-A2D5-CF1591CAE56C}" presName="root" presStyleCnt="0"/>
      <dgm:spPr/>
    </dgm:pt>
    <dgm:pt modelId="{2F1FC4E9-860B-4427-A6CD-DA8281CDCED3}" type="pres">
      <dgm:prSet presAssocID="{839ACD05-9C12-412F-A2D5-CF1591CAE56C}" presName="rootComposite" presStyleCnt="0"/>
      <dgm:spPr/>
    </dgm:pt>
    <dgm:pt modelId="{85CF7BFC-8460-4C1E-9911-E5A9544357DB}" type="pres">
      <dgm:prSet presAssocID="{839ACD05-9C12-412F-A2D5-CF1591CAE56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3FA6329C-A2A8-46C6-B223-4CD29890A57A}" type="pres">
      <dgm:prSet presAssocID="{839ACD05-9C12-412F-A2D5-CF1591CAE56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82E1CB8C-23A6-4038-B36D-D1C71DE28197}" type="pres">
      <dgm:prSet presAssocID="{839ACD05-9C12-412F-A2D5-CF1591CAE56C}" presName="childShape" presStyleCnt="0"/>
      <dgm:spPr/>
    </dgm:pt>
    <dgm:pt modelId="{50E8D4B1-746A-4046-A8DB-25F9F3B04F5A}" type="pres">
      <dgm:prSet presAssocID="{1E87AF89-1015-45BB-B7EE-D8931EB740BF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C1EC1154-0E49-4B37-B380-D6FF7D72E727}" type="pres">
      <dgm:prSet presAssocID="{CAB7B91D-86E4-4CC4-9BF8-263F9E3FD77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8D7378-E222-4C55-A033-43249730ED27}" type="pres">
      <dgm:prSet presAssocID="{5A8BE835-1C72-4A7E-9115-089F248EF402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6D8E477D-924C-473C-91AC-6D2B9553E33C}" type="pres">
      <dgm:prSet presAssocID="{F26FB52D-33DC-4D46-BD76-AD8685C51DC5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97DD4C-51BF-45EF-B2A5-6D661495470E}" type="presOf" srcId="{0E383264-623F-4952-B60D-5FC424EB6CA7}" destId="{3C188B19-A77B-44CF-B678-8A70AEC38B1D}" srcOrd="0" destOrd="0" presId="urn:microsoft.com/office/officeart/2005/8/layout/hierarchy3"/>
    <dgm:cxn modelId="{DA7B02E0-E5A6-4645-A0C6-A0EAEB325C22}" srcId="{C6F8BADE-A621-4E19-8423-5F344DEED120}" destId="{839ACD05-9C12-412F-A2D5-CF1591CAE56C}" srcOrd="1" destOrd="0" parTransId="{90515C67-D541-4EE7-9AD3-9361CE4CE5E6}" sibTransId="{3E965261-66F8-4955-974C-C648540D9A5B}"/>
    <dgm:cxn modelId="{E964962E-7034-4B54-AB2B-023F93CC43E2}" srcId="{839ACD05-9C12-412F-A2D5-CF1591CAE56C}" destId="{CAB7B91D-86E4-4CC4-9BF8-263F9E3FD77E}" srcOrd="0" destOrd="0" parTransId="{1E87AF89-1015-45BB-B7EE-D8931EB740BF}" sibTransId="{B7C01FD1-E648-48FD-882D-F6F52848FB7F}"/>
    <dgm:cxn modelId="{A5DC85C1-6335-4555-B6E8-C37FC3EA38BF}" type="presOf" srcId="{CAB7B91D-86E4-4CC4-9BF8-263F9E3FD77E}" destId="{C1EC1154-0E49-4B37-B380-D6FF7D72E727}" srcOrd="0" destOrd="0" presId="urn:microsoft.com/office/officeart/2005/8/layout/hierarchy3"/>
    <dgm:cxn modelId="{02AEFA28-4ADD-4B06-8EB6-EC2E45AC6D31}" srcId="{839ACD05-9C12-412F-A2D5-CF1591CAE56C}" destId="{F26FB52D-33DC-4D46-BD76-AD8685C51DC5}" srcOrd="1" destOrd="0" parTransId="{5A8BE835-1C72-4A7E-9115-089F248EF402}" sibTransId="{15CBF95D-F2AC-4F0F-9A94-49A56BB6C0D8}"/>
    <dgm:cxn modelId="{F56CAF26-70D1-4D5E-B35B-7DC89A0C6B2D}" srcId="{D34E00D3-ECBA-46A5-8A33-7A57246CEA95}" destId="{8C6798E6-3F36-4315-B879-415E9C4A9983}" srcOrd="0" destOrd="0" parTransId="{0E383264-623F-4952-B60D-5FC424EB6CA7}" sibTransId="{8FA0E11E-7DF8-48EA-8138-24C0E7732B76}"/>
    <dgm:cxn modelId="{0F37DD3B-F0D5-498C-A56E-758683C4C476}" type="presOf" srcId="{F26FB52D-33DC-4D46-BD76-AD8685C51DC5}" destId="{6D8E477D-924C-473C-91AC-6D2B9553E33C}" srcOrd="0" destOrd="0" presId="urn:microsoft.com/office/officeart/2005/8/layout/hierarchy3"/>
    <dgm:cxn modelId="{649EBD5C-8601-466A-9E9A-2C79FD4CE0D3}" type="presOf" srcId="{839ACD05-9C12-412F-A2D5-CF1591CAE56C}" destId="{85CF7BFC-8460-4C1E-9911-E5A9544357DB}" srcOrd="0" destOrd="0" presId="urn:microsoft.com/office/officeart/2005/8/layout/hierarchy3"/>
    <dgm:cxn modelId="{D72D476F-E314-471A-ABED-F6A86C821FF5}" type="presOf" srcId="{802306BC-46CC-4081-A261-E7EEFCA13485}" destId="{29EADAFA-A450-43D7-B01E-E9E5E8FE7373}" srcOrd="0" destOrd="0" presId="urn:microsoft.com/office/officeart/2005/8/layout/hierarchy3"/>
    <dgm:cxn modelId="{BA33BEDF-EAD6-4515-8ED1-2F08781AD162}" type="presOf" srcId="{5A8BE835-1C72-4A7E-9115-089F248EF402}" destId="{EA8D7378-E222-4C55-A033-43249730ED27}" srcOrd="0" destOrd="0" presId="urn:microsoft.com/office/officeart/2005/8/layout/hierarchy3"/>
    <dgm:cxn modelId="{625F567D-E947-4479-AE1D-D8E1CCCF6343}" type="presOf" srcId="{8C6798E6-3F36-4315-B879-415E9C4A9983}" destId="{946B726D-8ECD-4AA5-A32C-F8DDEA344C30}" srcOrd="0" destOrd="0" presId="urn:microsoft.com/office/officeart/2005/8/layout/hierarchy3"/>
    <dgm:cxn modelId="{355DFBEA-F543-4849-B4E9-513216B7A28B}" type="presOf" srcId="{1E87AF89-1015-45BB-B7EE-D8931EB740BF}" destId="{50E8D4B1-746A-4046-A8DB-25F9F3B04F5A}" srcOrd="0" destOrd="0" presId="urn:microsoft.com/office/officeart/2005/8/layout/hierarchy3"/>
    <dgm:cxn modelId="{419F8E14-F2EB-42E9-BD1C-E5DB8163E109}" type="presOf" srcId="{C6F8BADE-A621-4E19-8423-5F344DEED120}" destId="{13803739-73CE-435F-A5A2-E509FD44435D}" srcOrd="0" destOrd="0" presId="urn:microsoft.com/office/officeart/2005/8/layout/hierarchy3"/>
    <dgm:cxn modelId="{03772AAD-C9E5-4645-B88C-E278AD1163DF}" type="presOf" srcId="{839ACD05-9C12-412F-A2D5-CF1591CAE56C}" destId="{3FA6329C-A2A8-46C6-B223-4CD29890A57A}" srcOrd="1" destOrd="0" presId="urn:microsoft.com/office/officeart/2005/8/layout/hierarchy3"/>
    <dgm:cxn modelId="{2C5A9AC8-603D-4000-B446-CCE41E76C5A3}" type="presOf" srcId="{D34E00D3-ECBA-46A5-8A33-7A57246CEA95}" destId="{EEA4795B-68FF-49EA-BCED-5D1412A26292}" srcOrd="0" destOrd="0" presId="urn:microsoft.com/office/officeart/2005/8/layout/hierarchy3"/>
    <dgm:cxn modelId="{E8756D59-BF13-4415-B0BA-BB10818E41CF}" type="presOf" srcId="{67671F9F-603C-4FE3-BD46-B3A2CD2E4619}" destId="{DB910009-D45F-4D57-B10A-934EC3E5E24F}" srcOrd="0" destOrd="0" presId="urn:microsoft.com/office/officeart/2005/8/layout/hierarchy3"/>
    <dgm:cxn modelId="{777DC5C0-1206-40DF-BE44-749C11A74B8D}" type="presOf" srcId="{D34E00D3-ECBA-46A5-8A33-7A57246CEA95}" destId="{F52D0DAB-881A-4D0F-8B43-D55C8E2431B0}" srcOrd="1" destOrd="0" presId="urn:microsoft.com/office/officeart/2005/8/layout/hierarchy3"/>
    <dgm:cxn modelId="{45DA777D-DD40-4649-BE27-AF4492946135}" srcId="{D34E00D3-ECBA-46A5-8A33-7A57246CEA95}" destId="{67671F9F-603C-4FE3-BD46-B3A2CD2E4619}" srcOrd="1" destOrd="0" parTransId="{802306BC-46CC-4081-A261-E7EEFCA13485}" sibTransId="{0149F9B4-91FB-4386-8BBF-B28A8CFF2AA2}"/>
    <dgm:cxn modelId="{236CF7A3-078A-4B89-94F1-F24C051CF58E}" srcId="{C6F8BADE-A621-4E19-8423-5F344DEED120}" destId="{D34E00D3-ECBA-46A5-8A33-7A57246CEA95}" srcOrd="0" destOrd="0" parTransId="{2DA7A531-80B1-4010-AF98-E0E0DD023027}" sibTransId="{73343882-CF80-42E6-B48E-01FB4D953BC2}"/>
    <dgm:cxn modelId="{30CB999D-0B76-4122-BFE1-0DAE67781804}" type="presParOf" srcId="{13803739-73CE-435F-A5A2-E509FD44435D}" destId="{1F00E9D8-0D7B-49EC-A09A-205CF5D86DFE}" srcOrd="0" destOrd="0" presId="urn:microsoft.com/office/officeart/2005/8/layout/hierarchy3"/>
    <dgm:cxn modelId="{C4BDC73A-7C40-46B7-90F9-C61B175830C7}" type="presParOf" srcId="{1F00E9D8-0D7B-49EC-A09A-205CF5D86DFE}" destId="{A62FBD41-69A6-46AE-9B69-DDEAE8694E1C}" srcOrd="0" destOrd="0" presId="urn:microsoft.com/office/officeart/2005/8/layout/hierarchy3"/>
    <dgm:cxn modelId="{B8CD4D72-76F2-41B4-B489-CE640A70EE29}" type="presParOf" srcId="{A62FBD41-69A6-46AE-9B69-DDEAE8694E1C}" destId="{EEA4795B-68FF-49EA-BCED-5D1412A26292}" srcOrd="0" destOrd="0" presId="urn:microsoft.com/office/officeart/2005/8/layout/hierarchy3"/>
    <dgm:cxn modelId="{EA23BE0A-760F-4F4C-8526-65C5442242E6}" type="presParOf" srcId="{A62FBD41-69A6-46AE-9B69-DDEAE8694E1C}" destId="{F52D0DAB-881A-4D0F-8B43-D55C8E2431B0}" srcOrd="1" destOrd="0" presId="urn:microsoft.com/office/officeart/2005/8/layout/hierarchy3"/>
    <dgm:cxn modelId="{868382DF-FDF2-4F92-AB75-35A186361732}" type="presParOf" srcId="{1F00E9D8-0D7B-49EC-A09A-205CF5D86DFE}" destId="{FD75CD0C-E53F-4664-AB7E-D64176869670}" srcOrd="1" destOrd="0" presId="urn:microsoft.com/office/officeart/2005/8/layout/hierarchy3"/>
    <dgm:cxn modelId="{2B492F94-2B27-4706-9E9D-29DC8062425A}" type="presParOf" srcId="{FD75CD0C-E53F-4664-AB7E-D64176869670}" destId="{3C188B19-A77B-44CF-B678-8A70AEC38B1D}" srcOrd="0" destOrd="0" presId="urn:microsoft.com/office/officeart/2005/8/layout/hierarchy3"/>
    <dgm:cxn modelId="{33804ECE-74E5-421B-82E0-7AABCD5AEBD5}" type="presParOf" srcId="{FD75CD0C-E53F-4664-AB7E-D64176869670}" destId="{946B726D-8ECD-4AA5-A32C-F8DDEA344C30}" srcOrd="1" destOrd="0" presId="urn:microsoft.com/office/officeart/2005/8/layout/hierarchy3"/>
    <dgm:cxn modelId="{1DFB972C-AFF1-4F46-B246-8908964B70E1}" type="presParOf" srcId="{FD75CD0C-E53F-4664-AB7E-D64176869670}" destId="{29EADAFA-A450-43D7-B01E-E9E5E8FE7373}" srcOrd="2" destOrd="0" presId="urn:microsoft.com/office/officeart/2005/8/layout/hierarchy3"/>
    <dgm:cxn modelId="{71317B3C-89BE-480B-B67B-2C427F645D22}" type="presParOf" srcId="{FD75CD0C-E53F-4664-AB7E-D64176869670}" destId="{DB910009-D45F-4D57-B10A-934EC3E5E24F}" srcOrd="3" destOrd="0" presId="urn:microsoft.com/office/officeart/2005/8/layout/hierarchy3"/>
    <dgm:cxn modelId="{BE6DB577-40EC-455C-A81E-50D2B1BA9076}" type="presParOf" srcId="{13803739-73CE-435F-A5A2-E509FD44435D}" destId="{A4BA3F1E-BADF-4A11-99BE-C7D4D3AC3457}" srcOrd="1" destOrd="0" presId="urn:microsoft.com/office/officeart/2005/8/layout/hierarchy3"/>
    <dgm:cxn modelId="{674E71A7-A97A-4184-9A7B-D2CDB0E8A5D1}" type="presParOf" srcId="{A4BA3F1E-BADF-4A11-99BE-C7D4D3AC3457}" destId="{2F1FC4E9-860B-4427-A6CD-DA8281CDCED3}" srcOrd="0" destOrd="0" presId="urn:microsoft.com/office/officeart/2005/8/layout/hierarchy3"/>
    <dgm:cxn modelId="{564BDC97-F9E4-4E71-834A-7B167E11B8BE}" type="presParOf" srcId="{2F1FC4E9-860B-4427-A6CD-DA8281CDCED3}" destId="{85CF7BFC-8460-4C1E-9911-E5A9544357DB}" srcOrd="0" destOrd="0" presId="urn:microsoft.com/office/officeart/2005/8/layout/hierarchy3"/>
    <dgm:cxn modelId="{96359B10-65F2-4F2D-A629-13E7E027264F}" type="presParOf" srcId="{2F1FC4E9-860B-4427-A6CD-DA8281CDCED3}" destId="{3FA6329C-A2A8-46C6-B223-4CD29890A57A}" srcOrd="1" destOrd="0" presId="urn:microsoft.com/office/officeart/2005/8/layout/hierarchy3"/>
    <dgm:cxn modelId="{3C3142B2-65BC-49BE-8259-28AA34D6693D}" type="presParOf" srcId="{A4BA3F1E-BADF-4A11-99BE-C7D4D3AC3457}" destId="{82E1CB8C-23A6-4038-B36D-D1C71DE28197}" srcOrd="1" destOrd="0" presId="urn:microsoft.com/office/officeart/2005/8/layout/hierarchy3"/>
    <dgm:cxn modelId="{A670D449-C87C-4E47-B2C4-E0AA6EA3876F}" type="presParOf" srcId="{82E1CB8C-23A6-4038-B36D-D1C71DE28197}" destId="{50E8D4B1-746A-4046-A8DB-25F9F3B04F5A}" srcOrd="0" destOrd="0" presId="urn:microsoft.com/office/officeart/2005/8/layout/hierarchy3"/>
    <dgm:cxn modelId="{D61F6227-C712-4385-818E-118CE99403DD}" type="presParOf" srcId="{82E1CB8C-23A6-4038-B36D-D1C71DE28197}" destId="{C1EC1154-0E49-4B37-B380-D6FF7D72E727}" srcOrd="1" destOrd="0" presId="urn:microsoft.com/office/officeart/2005/8/layout/hierarchy3"/>
    <dgm:cxn modelId="{51612D8E-2456-49B4-92CB-47AB72F58517}" type="presParOf" srcId="{82E1CB8C-23A6-4038-B36D-D1C71DE28197}" destId="{EA8D7378-E222-4C55-A033-43249730ED27}" srcOrd="2" destOrd="0" presId="urn:microsoft.com/office/officeart/2005/8/layout/hierarchy3"/>
    <dgm:cxn modelId="{00D67CB7-568E-4481-AD24-9C5BFF8EBD75}" type="presParOf" srcId="{82E1CB8C-23A6-4038-B36D-D1C71DE28197}" destId="{6D8E477D-924C-473C-91AC-6D2B9553E3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38AFC2-8CED-4682-859F-F9667E119FD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D198DF-77D6-48B0-BDE3-5CC72D9CF8D9}">
      <dgm:prSet phldrT="[文本]"/>
      <dgm:spPr/>
      <dgm:t>
        <a:bodyPr/>
        <a:lstStyle/>
        <a:p>
          <a:r>
            <a:rPr lang="zh-CN" altLang="en-US" dirty="0" smtClean="0"/>
            <a:t>界面</a:t>
          </a:r>
          <a:endParaRPr lang="zh-CN" altLang="en-US" dirty="0"/>
        </a:p>
      </dgm:t>
    </dgm:pt>
    <dgm:pt modelId="{8A754082-79E7-4223-98B7-EB18343B7A7E}" type="parTrans" cxnId="{10CBAF9E-FF04-4F59-B516-CE93E816A7E6}">
      <dgm:prSet/>
      <dgm:spPr/>
      <dgm:t>
        <a:bodyPr/>
        <a:lstStyle/>
        <a:p>
          <a:endParaRPr lang="zh-CN" altLang="en-US"/>
        </a:p>
      </dgm:t>
    </dgm:pt>
    <dgm:pt modelId="{94DCD1D4-1D59-4DAA-89A4-89085DFCDB22}" type="sibTrans" cxnId="{10CBAF9E-FF04-4F59-B516-CE93E816A7E6}">
      <dgm:prSet/>
      <dgm:spPr/>
      <dgm:t>
        <a:bodyPr/>
        <a:lstStyle/>
        <a:p>
          <a:endParaRPr lang="zh-CN" altLang="en-US"/>
        </a:p>
      </dgm:t>
    </dgm:pt>
    <dgm:pt modelId="{23A3C19C-1379-4BBC-8A0F-6D8BFC455397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xml</a:t>
          </a:r>
          <a:r>
            <a:rPr lang="zh-CN" altLang="en-US" dirty="0" smtClean="0"/>
            <a:t>文件和</a:t>
          </a:r>
          <a:r>
            <a:rPr lang="en-US" altLang="zh-CN" dirty="0" smtClean="0"/>
            <a:t>java</a:t>
          </a:r>
          <a:r>
            <a:rPr lang="zh-CN" altLang="en-US" dirty="0" smtClean="0"/>
            <a:t>的反射</a:t>
          </a:r>
          <a:endParaRPr lang="zh-CN" altLang="en-US" dirty="0"/>
        </a:p>
      </dgm:t>
    </dgm:pt>
    <dgm:pt modelId="{E3F97128-08BE-42A4-B84F-7AE77DBD21FC}" type="parTrans" cxnId="{3E727E96-5C56-4804-97A2-DEDDE3C7C555}">
      <dgm:prSet/>
      <dgm:spPr/>
      <dgm:t>
        <a:bodyPr/>
        <a:lstStyle/>
        <a:p>
          <a:endParaRPr lang="zh-CN" altLang="en-US"/>
        </a:p>
      </dgm:t>
    </dgm:pt>
    <dgm:pt modelId="{4EB3CB00-EA66-4BA5-86A4-0855ADD34E5C}" type="sibTrans" cxnId="{3E727E96-5C56-4804-97A2-DEDDE3C7C555}">
      <dgm:prSet/>
      <dgm:spPr/>
      <dgm:t>
        <a:bodyPr/>
        <a:lstStyle/>
        <a:p>
          <a:endParaRPr lang="zh-CN" altLang="en-US"/>
        </a:p>
      </dgm:t>
    </dgm:pt>
    <dgm:pt modelId="{A9255373-6B2B-4354-A72B-20BAA9579A07}">
      <dgm:prSet phldrT="[文本]"/>
      <dgm:spPr/>
      <dgm:t>
        <a:bodyPr/>
        <a:lstStyle/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F657B7A5-99A7-41D5-B478-7BC5E31F9DFA}" type="parTrans" cxnId="{60FEB1AF-BC31-401D-A91C-EDF39ECA8D37}">
      <dgm:prSet/>
      <dgm:spPr/>
      <dgm:t>
        <a:bodyPr/>
        <a:lstStyle/>
        <a:p>
          <a:endParaRPr lang="zh-CN" altLang="en-US"/>
        </a:p>
      </dgm:t>
    </dgm:pt>
    <dgm:pt modelId="{D3FFEDA0-5D94-495F-AFDF-751233D6D7EE}" type="sibTrans" cxnId="{60FEB1AF-BC31-401D-A91C-EDF39ECA8D37}">
      <dgm:prSet/>
      <dgm:spPr/>
      <dgm:t>
        <a:bodyPr/>
        <a:lstStyle/>
        <a:p>
          <a:endParaRPr lang="zh-CN" altLang="en-US"/>
        </a:p>
      </dgm:t>
    </dgm:pt>
    <dgm:pt modelId="{9DD5910B-D53F-44E2-9A4A-06B08B28BB8C}">
      <dgm:prSet phldrT="[文本]"/>
      <dgm:spPr/>
      <dgm:t>
        <a:bodyPr/>
        <a:lstStyle/>
        <a:p>
          <a:r>
            <a:rPr lang="en-US" altLang="zh-CN" dirty="0" smtClean="0"/>
            <a:t>Singleton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528A44A4-BEC5-4271-B9D5-7C57BB5BB0AA}" type="parTrans" cxnId="{5263FF42-E268-4DB7-9087-9AFE9DEB3F2F}">
      <dgm:prSet/>
      <dgm:spPr/>
      <dgm:t>
        <a:bodyPr/>
        <a:lstStyle/>
        <a:p>
          <a:endParaRPr lang="zh-CN" altLang="en-US"/>
        </a:p>
      </dgm:t>
    </dgm:pt>
    <dgm:pt modelId="{F56CFF0F-1DD0-4F20-B424-1AFC9A4C60CC}" type="sibTrans" cxnId="{5263FF42-E268-4DB7-9087-9AFE9DEB3F2F}">
      <dgm:prSet/>
      <dgm:spPr/>
      <dgm:t>
        <a:bodyPr/>
        <a:lstStyle/>
        <a:p>
          <a:endParaRPr lang="zh-CN" altLang="en-US"/>
        </a:p>
      </dgm:t>
    </dgm:pt>
    <dgm:pt modelId="{80BEC002-AD4A-4B12-878B-3F9005A75BD3}">
      <dgm:prSet phldrT="[文本]"/>
      <dgm:spPr/>
      <dgm:t>
        <a:bodyPr/>
        <a:lstStyle/>
        <a:p>
          <a:r>
            <a:rPr lang="en-US" altLang="zh-CN" dirty="0" smtClean="0"/>
            <a:t>Strategy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B7DDC856-9D48-4781-A90F-3061062F6B44}" type="parTrans" cxnId="{0D84FAD5-59E3-4D33-A065-3F9AED3D6A7F}">
      <dgm:prSet/>
      <dgm:spPr/>
      <dgm:t>
        <a:bodyPr/>
        <a:lstStyle/>
        <a:p>
          <a:endParaRPr lang="zh-CN" altLang="en-US"/>
        </a:p>
      </dgm:t>
    </dgm:pt>
    <dgm:pt modelId="{2FB3131D-3099-417F-A521-E4D0646D7F82}" type="sibTrans" cxnId="{0D84FAD5-59E3-4D33-A065-3F9AED3D6A7F}">
      <dgm:prSet/>
      <dgm:spPr/>
      <dgm:t>
        <a:bodyPr/>
        <a:lstStyle/>
        <a:p>
          <a:endParaRPr lang="zh-CN" altLang="en-US"/>
        </a:p>
      </dgm:t>
    </dgm:pt>
    <dgm:pt modelId="{F4D35594-A8E5-40CE-B87F-4AD0B9351291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F6A62355-8D78-411A-9C19-B17FEDDA843A}" type="parTrans" cxnId="{D17539B7-30E9-4148-82CA-6ADF3EFFB6E2}">
      <dgm:prSet/>
      <dgm:spPr/>
      <dgm:t>
        <a:bodyPr/>
        <a:lstStyle/>
        <a:p>
          <a:endParaRPr lang="zh-CN" altLang="en-US"/>
        </a:p>
      </dgm:t>
    </dgm:pt>
    <dgm:pt modelId="{638138AF-DA3E-4D93-9E50-B96F3E88DF13}" type="sibTrans" cxnId="{D17539B7-30E9-4148-82CA-6ADF3EFFB6E2}">
      <dgm:prSet/>
      <dgm:spPr/>
      <dgm:t>
        <a:bodyPr/>
        <a:lstStyle/>
        <a:p>
          <a:endParaRPr lang="zh-CN" altLang="en-US"/>
        </a:p>
      </dgm:t>
    </dgm:pt>
    <dgm:pt modelId="{3BF2B84D-7DDD-4420-AC6F-088BE6106255}">
      <dgm:prSet phldrT="[文本]"/>
      <dgm:spPr/>
      <dgm:t>
        <a:bodyPr/>
        <a:lstStyle/>
        <a:p>
          <a:r>
            <a:rPr lang="en-US" altLang="zh-CN" dirty="0" smtClean="0"/>
            <a:t>Visitor</a:t>
          </a:r>
          <a:r>
            <a:rPr lang="zh-CN" altLang="en-US" dirty="0" smtClean="0"/>
            <a:t>设计模式</a:t>
          </a:r>
          <a:endParaRPr lang="zh-CN" altLang="en-US" dirty="0"/>
        </a:p>
      </dgm:t>
    </dgm:pt>
    <dgm:pt modelId="{C71395F0-0EB1-4E1E-945F-A072D07A609C}" type="parTrans" cxnId="{127A9141-7A12-422E-A79A-603B0AA8DE68}">
      <dgm:prSet/>
      <dgm:spPr/>
      <dgm:t>
        <a:bodyPr/>
        <a:lstStyle/>
        <a:p>
          <a:endParaRPr lang="zh-CN" altLang="en-US"/>
        </a:p>
      </dgm:t>
    </dgm:pt>
    <dgm:pt modelId="{5EBDC0E7-E86F-4530-A379-C603EFE54D64}" type="sibTrans" cxnId="{127A9141-7A12-422E-A79A-603B0AA8DE68}">
      <dgm:prSet/>
      <dgm:spPr/>
      <dgm:t>
        <a:bodyPr/>
        <a:lstStyle/>
        <a:p>
          <a:endParaRPr lang="zh-CN" altLang="en-US"/>
        </a:p>
      </dgm:t>
    </dgm:pt>
    <dgm:pt modelId="{DB36D4FF-548F-402F-A2B8-2D6E4DEC62E7}">
      <dgm:prSet phldrT="[文本]"/>
      <dgm:spPr/>
      <dgm:t>
        <a:bodyPr/>
        <a:lstStyle/>
        <a:p>
          <a:r>
            <a:rPr lang="zh-CN" altLang="en-US" dirty="0" smtClean="0"/>
            <a:t>本地索引存储</a:t>
          </a:r>
          <a:endParaRPr lang="zh-CN" altLang="en-US" dirty="0"/>
        </a:p>
      </dgm:t>
    </dgm:pt>
    <dgm:pt modelId="{0F24B493-E4DE-47CE-A309-6607F4860098}" type="parTrans" cxnId="{DC75BE3C-F614-4FB8-84B8-DC0737C895DB}">
      <dgm:prSet/>
      <dgm:spPr/>
      <dgm:t>
        <a:bodyPr/>
        <a:lstStyle/>
        <a:p>
          <a:endParaRPr lang="zh-CN" altLang="en-US"/>
        </a:p>
      </dgm:t>
    </dgm:pt>
    <dgm:pt modelId="{3CE8A036-34BA-40F1-8ED2-625624F7C87E}" type="sibTrans" cxnId="{DC75BE3C-F614-4FB8-84B8-DC0737C895DB}">
      <dgm:prSet/>
      <dgm:spPr/>
      <dgm:t>
        <a:bodyPr/>
        <a:lstStyle/>
        <a:p>
          <a:endParaRPr lang="zh-CN" altLang="en-US"/>
        </a:p>
      </dgm:t>
    </dgm:pt>
    <dgm:pt modelId="{2DA01002-C980-4A22-82F8-B7217EC2A1C1}">
      <dgm:prSet phldrT="[文本]"/>
      <dgm:spPr/>
      <dgm:t>
        <a:bodyPr/>
        <a:lstStyle/>
        <a:p>
          <a:endParaRPr lang="zh-CN" altLang="en-US" dirty="0"/>
        </a:p>
      </dgm:t>
    </dgm:pt>
    <dgm:pt modelId="{E9F4067C-F94E-443B-A8A8-A794A6E90E50}" type="parTrans" cxnId="{19B6108A-80FA-41A1-8883-E51A9599AE9F}">
      <dgm:prSet/>
      <dgm:spPr/>
      <dgm:t>
        <a:bodyPr/>
        <a:lstStyle/>
        <a:p>
          <a:endParaRPr lang="zh-CN" altLang="en-US"/>
        </a:p>
      </dgm:t>
    </dgm:pt>
    <dgm:pt modelId="{A111CC83-EF37-46B4-A03D-24547221FAE8}" type="sibTrans" cxnId="{19B6108A-80FA-41A1-8883-E51A9599AE9F}">
      <dgm:prSet/>
      <dgm:spPr/>
      <dgm:t>
        <a:bodyPr/>
        <a:lstStyle/>
        <a:p>
          <a:endParaRPr lang="zh-CN" altLang="en-US"/>
        </a:p>
      </dgm:t>
    </dgm:pt>
    <dgm:pt modelId="{1B417161-983C-490F-8BE4-F09CE311FA69}" type="pres">
      <dgm:prSet presAssocID="{3238AFC2-8CED-4682-859F-F9667E119F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867893-85E0-4E6F-A3D8-B121D9E28AD4}" type="pres">
      <dgm:prSet presAssocID="{C1D198DF-77D6-48B0-BDE3-5CC72D9CF8D9}" presName="linNode" presStyleCnt="0"/>
      <dgm:spPr/>
    </dgm:pt>
    <dgm:pt modelId="{F3D316E4-43BE-49A9-ACEA-CBE477344977}" type="pres">
      <dgm:prSet presAssocID="{C1D198DF-77D6-48B0-BDE3-5CC72D9CF8D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E576D-89BD-4763-9AC5-31DE0BF1A2B0}" type="pres">
      <dgm:prSet presAssocID="{C1D198DF-77D6-48B0-BDE3-5CC72D9CF8D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E52B8-4DBE-479B-A114-3A6A97874D7F}" type="pres">
      <dgm:prSet presAssocID="{94DCD1D4-1D59-4DAA-89A4-89085DFCDB22}" presName="sp" presStyleCnt="0"/>
      <dgm:spPr/>
    </dgm:pt>
    <dgm:pt modelId="{DC419350-33A5-4B0B-9218-19D07F330F7C}" type="pres">
      <dgm:prSet presAssocID="{A9255373-6B2B-4354-A72B-20BAA9579A07}" presName="linNode" presStyleCnt="0"/>
      <dgm:spPr/>
    </dgm:pt>
    <dgm:pt modelId="{A962D324-CBAD-449F-A474-863543A6CA86}" type="pres">
      <dgm:prSet presAssocID="{A9255373-6B2B-4354-A72B-20BAA9579A0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7127-3C1C-4E31-823E-71ADC3A6F5C0}" type="pres">
      <dgm:prSet presAssocID="{A9255373-6B2B-4354-A72B-20BAA9579A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388EB-EAEA-49C2-9D42-820F2F0D5FE4}" type="pres">
      <dgm:prSet presAssocID="{D3FFEDA0-5D94-495F-AFDF-751233D6D7EE}" presName="sp" presStyleCnt="0"/>
      <dgm:spPr/>
    </dgm:pt>
    <dgm:pt modelId="{1FDE70EA-B346-4B6B-970C-3095E51812D5}" type="pres">
      <dgm:prSet presAssocID="{F4D35594-A8E5-40CE-B87F-4AD0B9351291}" presName="linNode" presStyleCnt="0"/>
      <dgm:spPr/>
    </dgm:pt>
    <dgm:pt modelId="{3D578473-AF45-4D0F-9D9A-A1B12A5CEC77}" type="pres">
      <dgm:prSet presAssocID="{F4D35594-A8E5-40CE-B87F-4AD0B935129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8D53B-2568-42FC-AB01-1D13BD7AB530}" type="pres">
      <dgm:prSet presAssocID="{F4D35594-A8E5-40CE-B87F-4AD0B935129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E7A485-36B8-4DE7-A024-68EBDEEA4007}" type="presOf" srcId="{DB36D4FF-548F-402F-A2B8-2D6E4DEC62E7}" destId="{9268D53B-2568-42FC-AB01-1D13BD7AB530}" srcOrd="0" destOrd="1" presId="urn:microsoft.com/office/officeart/2005/8/layout/vList5"/>
    <dgm:cxn modelId="{0D84FAD5-59E3-4D33-A065-3F9AED3D6A7F}" srcId="{A9255373-6B2B-4354-A72B-20BAA9579A07}" destId="{80BEC002-AD4A-4B12-878B-3F9005A75BD3}" srcOrd="1" destOrd="0" parTransId="{B7DDC856-9D48-4781-A90F-3061062F6B44}" sibTransId="{2FB3131D-3099-417F-A521-E4D0646D7F82}"/>
    <dgm:cxn modelId="{26BF464E-6E17-4B2D-8248-32B9A4603C52}" type="presOf" srcId="{3BF2B84D-7DDD-4420-AC6F-088BE6106255}" destId="{9268D53B-2568-42FC-AB01-1D13BD7AB530}" srcOrd="0" destOrd="0" presId="urn:microsoft.com/office/officeart/2005/8/layout/vList5"/>
    <dgm:cxn modelId="{6BFC10C7-8252-4DDD-BB2E-7ECF6EB162EB}" type="presOf" srcId="{C1D198DF-77D6-48B0-BDE3-5CC72D9CF8D9}" destId="{F3D316E4-43BE-49A9-ACEA-CBE477344977}" srcOrd="0" destOrd="0" presId="urn:microsoft.com/office/officeart/2005/8/layout/vList5"/>
    <dgm:cxn modelId="{10CBAF9E-FF04-4F59-B516-CE93E816A7E6}" srcId="{3238AFC2-8CED-4682-859F-F9667E119FD8}" destId="{C1D198DF-77D6-48B0-BDE3-5CC72D9CF8D9}" srcOrd="0" destOrd="0" parTransId="{8A754082-79E7-4223-98B7-EB18343B7A7E}" sibTransId="{94DCD1D4-1D59-4DAA-89A4-89085DFCDB22}"/>
    <dgm:cxn modelId="{DC75BE3C-F614-4FB8-84B8-DC0737C895DB}" srcId="{F4D35594-A8E5-40CE-B87F-4AD0B9351291}" destId="{DB36D4FF-548F-402F-A2B8-2D6E4DEC62E7}" srcOrd="1" destOrd="0" parTransId="{0F24B493-E4DE-47CE-A309-6607F4860098}" sibTransId="{3CE8A036-34BA-40F1-8ED2-625624F7C87E}"/>
    <dgm:cxn modelId="{D17539B7-30E9-4148-82CA-6ADF3EFFB6E2}" srcId="{3238AFC2-8CED-4682-859F-F9667E119FD8}" destId="{F4D35594-A8E5-40CE-B87F-4AD0B9351291}" srcOrd="2" destOrd="0" parTransId="{F6A62355-8D78-411A-9C19-B17FEDDA843A}" sibTransId="{638138AF-DA3E-4D93-9E50-B96F3E88DF13}"/>
    <dgm:cxn modelId="{60FEB1AF-BC31-401D-A91C-EDF39ECA8D37}" srcId="{3238AFC2-8CED-4682-859F-F9667E119FD8}" destId="{A9255373-6B2B-4354-A72B-20BAA9579A07}" srcOrd="1" destOrd="0" parTransId="{F657B7A5-99A7-41D5-B478-7BC5E31F9DFA}" sibTransId="{D3FFEDA0-5D94-495F-AFDF-751233D6D7EE}"/>
    <dgm:cxn modelId="{5263FF42-E268-4DB7-9087-9AFE9DEB3F2F}" srcId="{A9255373-6B2B-4354-A72B-20BAA9579A07}" destId="{9DD5910B-D53F-44E2-9A4A-06B08B28BB8C}" srcOrd="0" destOrd="0" parTransId="{528A44A4-BEC5-4271-B9D5-7C57BB5BB0AA}" sibTransId="{F56CFF0F-1DD0-4F20-B424-1AFC9A4C60CC}"/>
    <dgm:cxn modelId="{3E727E96-5C56-4804-97A2-DEDDE3C7C555}" srcId="{C1D198DF-77D6-48B0-BDE3-5CC72D9CF8D9}" destId="{23A3C19C-1379-4BBC-8A0F-6D8BFC455397}" srcOrd="0" destOrd="0" parTransId="{E3F97128-08BE-42A4-B84F-7AE77DBD21FC}" sibTransId="{4EB3CB00-EA66-4BA5-86A4-0855ADD34E5C}"/>
    <dgm:cxn modelId="{19B6108A-80FA-41A1-8883-E51A9599AE9F}" srcId="{A9255373-6B2B-4354-A72B-20BAA9579A07}" destId="{2DA01002-C980-4A22-82F8-B7217EC2A1C1}" srcOrd="2" destOrd="0" parTransId="{E9F4067C-F94E-443B-A8A8-A794A6E90E50}" sibTransId="{A111CC83-EF37-46B4-A03D-24547221FAE8}"/>
    <dgm:cxn modelId="{127A9141-7A12-422E-A79A-603B0AA8DE68}" srcId="{F4D35594-A8E5-40CE-B87F-4AD0B9351291}" destId="{3BF2B84D-7DDD-4420-AC6F-088BE6106255}" srcOrd="0" destOrd="0" parTransId="{C71395F0-0EB1-4E1E-945F-A072D07A609C}" sibTransId="{5EBDC0E7-E86F-4530-A379-C603EFE54D64}"/>
    <dgm:cxn modelId="{DBF02700-5FF3-49C5-A253-38CE06A0B7CC}" type="presOf" srcId="{3238AFC2-8CED-4682-859F-F9667E119FD8}" destId="{1B417161-983C-490F-8BE4-F09CE311FA69}" srcOrd="0" destOrd="0" presId="urn:microsoft.com/office/officeart/2005/8/layout/vList5"/>
    <dgm:cxn modelId="{0BD15C49-8623-4A21-9B98-C3300CA2A48A}" type="presOf" srcId="{80BEC002-AD4A-4B12-878B-3F9005A75BD3}" destId="{399F7127-3C1C-4E31-823E-71ADC3A6F5C0}" srcOrd="0" destOrd="1" presId="urn:microsoft.com/office/officeart/2005/8/layout/vList5"/>
    <dgm:cxn modelId="{1D9B1FE1-8548-4D01-988C-FFF75FD6AD59}" type="presOf" srcId="{2DA01002-C980-4A22-82F8-B7217EC2A1C1}" destId="{399F7127-3C1C-4E31-823E-71ADC3A6F5C0}" srcOrd="0" destOrd="2" presId="urn:microsoft.com/office/officeart/2005/8/layout/vList5"/>
    <dgm:cxn modelId="{755B4ECD-BCA0-43E9-8BB2-626C496043B7}" type="presOf" srcId="{9DD5910B-D53F-44E2-9A4A-06B08B28BB8C}" destId="{399F7127-3C1C-4E31-823E-71ADC3A6F5C0}" srcOrd="0" destOrd="0" presId="urn:microsoft.com/office/officeart/2005/8/layout/vList5"/>
    <dgm:cxn modelId="{213E63CF-BEAF-4A98-B31E-E05D981D76DC}" type="presOf" srcId="{23A3C19C-1379-4BBC-8A0F-6D8BFC455397}" destId="{001E576D-89BD-4763-9AC5-31DE0BF1A2B0}" srcOrd="0" destOrd="0" presId="urn:microsoft.com/office/officeart/2005/8/layout/vList5"/>
    <dgm:cxn modelId="{4A1ABB53-D9B6-468E-AB77-CCF17EC3D04D}" type="presOf" srcId="{A9255373-6B2B-4354-A72B-20BAA9579A07}" destId="{A962D324-CBAD-449F-A474-863543A6CA86}" srcOrd="0" destOrd="0" presId="urn:microsoft.com/office/officeart/2005/8/layout/vList5"/>
    <dgm:cxn modelId="{2D5EF703-C216-43D5-8411-D2F37BBD6B5C}" type="presOf" srcId="{F4D35594-A8E5-40CE-B87F-4AD0B9351291}" destId="{3D578473-AF45-4D0F-9D9A-A1B12A5CEC77}" srcOrd="0" destOrd="0" presId="urn:microsoft.com/office/officeart/2005/8/layout/vList5"/>
    <dgm:cxn modelId="{6807CFC8-C285-4EDD-B3AD-E893868F6C9E}" type="presParOf" srcId="{1B417161-983C-490F-8BE4-F09CE311FA69}" destId="{78867893-85E0-4E6F-A3D8-B121D9E28AD4}" srcOrd="0" destOrd="0" presId="urn:microsoft.com/office/officeart/2005/8/layout/vList5"/>
    <dgm:cxn modelId="{68074FA9-AB9E-4299-8275-E1D73617F131}" type="presParOf" srcId="{78867893-85E0-4E6F-A3D8-B121D9E28AD4}" destId="{F3D316E4-43BE-49A9-ACEA-CBE477344977}" srcOrd="0" destOrd="0" presId="urn:microsoft.com/office/officeart/2005/8/layout/vList5"/>
    <dgm:cxn modelId="{89EBC1E6-0A9E-45C6-B2DB-E2E7A53F8D49}" type="presParOf" srcId="{78867893-85E0-4E6F-A3D8-B121D9E28AD4}" destId="{001E576D-89BD-4763-9AC5-31DE0BF1A2B0}" srcOrd="1" destOrd="0" presId="urn:microsoft.com/office/officeart/2005/8/layout/vList5"/>
    <dgm:cxn modelId="{CBD6BF37-D1DA-4046-8697-C363321CF53A}" type="presParOf" srcId="{1B417161-983C-490F-8BE4-F09CE311FA69}" destId="{4B7E52B8-4DBE-479B-A114-3A6A97874D7F}" srcOrd="1" destOrd="0" presId="urn:microsoft.com/office/officeart/2005/8/layout/vList5"/>
    <dgm:cxn modelId="{E01CE7AD-94B2-4DF0-B5E0-06F1ECFF4018}" type="presParOf" srcId="{1B417161-983C-490F-8BE4-F09CE311FA69}" destId="{DC419350-33A5-4B0B-9218-19D07F330F7C}" srcOrd="2" destOrd="0" presId="urn:microsoft.com/office/officeart/2005/8/layout/vList5"/>
    <dgm:cxn modelId="{AC8C7692-1766-4FF2-AC5D-CD3E93444837}" type="presParOf" srcId="{DC419350-33A5-4B0B-9218-19D07F330F7C}" destId="{A962D324-CBAD-449F-A474-863543A6CA86}" srcOrd="0" destOrd="0" presId="urn:microsoft.com/office/officeart/2005/8/layout/vList5"/>
    <dgm:cxn modelId="{167AE1D4-F66E-4E8C-A051-7F4A2550EAD0}" type="presParOf" srcId="{DC419350-33A5-4B0B-9218-19D07F330F7C}" destId="{399F7127-3C1C-4E31-823E-71ADC3A6F5C0}" srcOrd="1" destOrd="0" presId="urn:microsoft.com/office/officeart/2005/8/layout/vList5"/>
    <dgm:cxn modelId="{AED26489-2B58-4D5E-AE56-6104CC385C77}" type="presParOf" srcId="{1B417161-983C-490F-8BE4-F09CE311FA69}" destId="{C2C388EB-EAEA-49C2-9D42-820F2F0D5FE4}" srcOrd="3" destOrd="0" presId="urn:microsoft.com/office/officeart/2005/8/layout/vList5"/>
    <dgm:cxn modelId="{7C9ABE5C-EE78-4D51-A3FF-BDF14F52187F}" type="presParOf" srcId="{1B417161-983C-490F-8BE4-F09CE311FA69}" destId="{1FDE70EA-B346-4B6B-970C-3095E51812D5}" srcOrd="4" destOrd="0" presId="urn:microsoft.com/office/officeart/2005/8/layout/vList5"/>
    <dgm:cxn modelId="{E2388630-D6E5-4F18-B83C-F0DAD877C37B}" type="presParOf" srcId="{1FDE70EA-B346-4B6B-970C-3095E51812D5}" destId="{3D578473-AF45-4D0F-9D9A-A1B12A5CEC77}" srcOrd="0" destOrd="0" presId="urn:microsoft.com/office/officeart/2005/8/layout/vList5"/>
    <dgm:cxn modelId="{BE9BD243-CBF3-466D-9752-FDB412BDD109}" type="presParOf" srcId="{1FDE70EA-B346-4B6B-970C-3095E51812D5}" destId="{9268D53B-2568-42FC-AB01-1D13BD7AB5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1F0B2-F756-4CD9-8DD2-79D582FAD79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D601AB-1671-42C0-BD81-F9C778CA0DA0}">
      <dgm:prSet phldrT="[文本]" custT="1"/>
      <dgm:spPr/>
      <dgm:t>
        <a:bodyPr/>
        <a:lstStyle/>
        <a:p>
          <a:r>
            <a:rPr lang="en-US" altLang="zh-CN" sz="4000" dirty="0" smtClean="0"/>
            <a:t>Singleton</a:t>
          </a:r>
          <a:endParaRPr lang="zh-CN" altLang="en-US" sz="4000" dirty="0"/>
        </a:p>
      </dgm:t>
    </dgm:pt>
    <dgm:pt modelId="{8C1B9CF2-76F8-40A1-AC59-9A3B418BCC77}" type="parTrans" cxnId="{31D60083-4BD3-4C63-A394-52230A6BD8C6}">
      <dgm:prSet/>
      <dgm:spPr/>
      <dgm:t>
        <a:bodyPr/>
        <a:lstStyle/>
        <a:p>
          <a:endParaRPr lang="zh-CN" altLang="en-US"/>
        </a:p>
      </dgm:t>
    </dgm:pt>
    <dgm:pt modelId="{70DE999D-9BEA-4C91-B723-D63F529C9E6B}" type="sibTrans" cxnId="{31D60083-4BD3-4C63-A394-52230A6BD8C6}">
      <dgm:prSet/>
      <dgm:spPr/>
      <dgm:t>
        <a:bodyPr/>
        <a:lstStyle/>
        <a:p>
          <a:endParaRPr lang="zh-CN" altLang="en-US"/>
        </a:p>
      </dgm:t>
    </dgm:pt>
    <dgm:pt modelId="{5145F6BE-25C1-4D6F-8A5E-FD84B61F119A}">
      <dgm:prSet phldrT="[文本]"/>
      <dgm:spPr/>
      <dgm:t>
        <a:bodyPr/>
        <a:lstStyle/>
        <a:p>
          <a:r>
            <a:rPr lang="zh-CN" altLang="en-US" dirty="0" smtClean="0"/>
            <a:t>所有逻辑层对象均为单件</a:t>
          </a:r>
          <a:endParaRPr lang="zh-CN" altLang="en-US" dirty="0"/>
        </a:p>
      </dgm:t>
    </dgm:pt>
    <dgm:pt modelId="{4B101BC6-6D10-42DB-AC1C-39FE93CEA977}" type="parTrans" cxnId="{D31423A7-1FF6-455F-A1FE-31FBDD642CA1}">
      <dgm:prSet/>
      <dgm:spPr/>
      <dgm:t>
        <a:bodyPr/>
        <a:lstStyle/>
        <a:p>
          <a:endParaRPr lang="zh-CN" altLang="en-US"/>
        </a:p>
      </dgm:t>
    </dgm:pt>
    <dgm:pt modelId="{04F0346C-B2AF-4E1A-8FF9-FEAECD98ACA9}" type="sibTrans" cxnId="{D31423A7-1FF6-455F-A1FE-31FBDD642CA1}">
      <dgm:prSet/>
      <dgm:spPr/>
      <dgm:t>
        <a:bodyPr/>
        <a:lstStyle/>
        <a:p>
          <a:endParaRPr lang="zh-CN" altLang="en-US"/>
        </a:p>
      </dgm:t>
    </dgm:pt>
    <dgm:pt modelId="{DCD6DD5F-5758-4A9F-B71C-97DD1DDF6805}">
      <dgm:prSet phldrT="[文本]" custT="1"/>
      <dgm:spPr/>
      <dgm:t>
        <a:bodyPr/>
        <a:lstStyle/>
        <a:p>
          <a:r>
            <a:rPr lang="en-US" altLang="zh-CN" sz="4000" dirty="0" smtClean="0"/>
            <a:t>Strategy</a:t>
          </a:r>
          <a:endParaRPr lang="zh-CN" altLang="en-US" sz="4000" dirty="0"/>
        </a:p>
      </dgm:t>
    </dgm:pt>
    <dgm:pt modelId="{3A5CC9A4-832C-45DE-BD7A-D1FF0178C64B}" type="parTrans" cxnId="{4A650006-98B1-4204-8E6F-88E24C1DAD41}">
      <dgm:prSet/>
      <dgm:spPr/>
      <dgm:t>
        <a:bodyPr/>
        <a:lstStyle/>
        <a:p>
          <a:endParaRPr lang="zh-CN" altLang="en-US"/>
        </a:p>
      </dgm:t>
    </dgm:pt>
    <dgm:pt modelId="{5F5E0474-348A-489A-AAD3-2D22FB4667D7}" type="sibTrans" cxnId="{4A650006-98B1-4204-8E6F-88E24C1DAD41}">
      <dgm:prSet/>
      <dgm:spPr/>
      <dgm:t>
        <a:bodyPr/>
        <a:lstStyle/>
        <a:p>
          <a:endParaRPr lang="zh-CN" altLang="en-US"/>
        </a:p>
      </dgm:t>
    </dgm:pt>
    <dgm:pt modelId="{2789A4CD-B086-483A-AA46-F82C59CAD686}">
      <dgm:prSet phldrT="[文本]"/>
      <dgm:spPr/>
      <dgm:t>
        <a:bodyPr/>
        <a:lstStyle/>
        <a:p>
          <a:r>
            <a:rPr lang="zh-CN" altLang="en-US" dirty="0" smtClean="0"/>
            <a:t>两种浏览模式对应两个策略</a:t>
          </a:r>
          <a:endParaRPr lang="zh-CN" altLang="en-US" dirty="0"/>
        </a:p>
      </dgm:t>
    </dgm:pt>
    <dgm:pt modelId="{AC92C280-7AFB-4047-BE26-74F867293267}" type="parTrans" cxnId="{2F137B12-8FC2-4A05-AFB4-F01E9DF73820}">
      <dgm:prSet/>
      <dgm:spPr/>
      <dgm:t>
        <a:bodyPr/>
        <a:lstStyle/>
        <a:p>
          <a:endParaRPr lang="zh-CN" altLang="en-US"/>
        </a:p>
      </dgm:t>
    </dgm:pt>
    <dgm:pt modelId="{706D6C95-FD58-43F5-9158-082081752DCF}" type="sibTrans" cxnId="{2F137B12-8FC2-4A05-AFB4-F01E9DF73820}">
      <dgm:prSet/>
      <dgm:spPr/>
      <dgm:t>
        <a:bodyPr/>
        <a:lstStyle/>
        <a:p>
          <a:endParaRPr lang="zh-CN" altLang="en-US"/>
        </a:p>
      </dgm:t>
    </dgm:pt>
    <dgm:pt modelId="{11AEACFE-09CF-4712-A676-5800B492C24E}">
      <dgm:prSet phldrT="[文本]" custT="1"/>
      <dgm:spPr/>
      <dgm:t>
        <a:bodyPr/>
        <a:lstStyle/>
        <a:p>
          <a:r>
            <a:rPr lang="en-US" altLang="zh-CN" sz="4000" dirty="0" smtClean="0"/>
            <a:t>Visitor</a:t>
          </a:r>
          <a:endParaRPr lang="zh-CN" altLang="en-US" sz="4000" dirty="0"/>
        </a:p>
      </dgm:t>
    </dgm:pt>
    <dgm:pt modelId="{E3241D53-927C-4BB1-8469-50C86202697A}" type="parTrans" cxnId="{B5902461-3093-429B-AD10-4493310F92A2}">
      <dgm:prSet/>
      <dgm:spPr/>
      <dgm:t>
        <a:bodyPr/>
        <a:lstStyle/>
        <a:p>
          <a:endParaRPr lang="zh-CN" altLang="en-US"/>
        </a:p>
      </dgm:t>
    </dgm:pt>
    <dgm:pt modelId="{B6C78395-8F1D-4274-80D9-DD6F40646B67}" type="sibTrans" cxnId="{B5902461-3093-429B-AD10-4493310F92A2}">
      <dgm:prSet/>
      <dgm:spPr/>
      <dgm:t>
        <a:bodyPr/>
        <a:lstStyle/>
        <a:p>
          <a:endParaRPr lang="zh-CN" altLang="en-US"/>
        </a:p>
      </dgm:t>
    </dgm:pt>
    <dgm:pt modelId="{F18A3E56-7669-4E32-9824-9A73B97BAF31}">
      <dgm:prSet phldrT="[文本]"/>
      <dgm:spPr/>
      <dgm:t>
        <a:bodyPr/>
        <a:lstStyle/>
        <a:p>
          <a:r>
            <a:rPr lang="zh-CN" altLang="en-US" dirty="0" smtClean="0"/>
            <a:t>逻辑层通过</a:t>
          </a:r>
          <a:r>
            <a:rPr lang="en-US" altLang="zh-CN" dirty="0" smtClean="0"/>
            <a:t>visitor</a:t>
          </a:r>
          <a:r>
            <a:rPr lang="zh-CN" altLang="en-US" dirty="0" smtClean="0"/>
            <a:t>和数据层交互</a:t>
          </a:r>
          <a:endParaRPr lang="zh-CN" altLang="en-US" dirty="0"/>
        </a:p>
      </dgm:t>
    </dgm:pt>
    <dgm:pt modelId="{BA6E68ED-4DC8-4AED-A3EE-F22C3995B0EF}" type="parTrans" cxnId="{D13F647E-7926-4462-9946-83798FA8EA78}">
      <dgm:prSet/>
      <dgm:spPr/>
      <dgm:t>
        <a:bodyPr/>
        <a:lstStyle/>
        <a:p>
          <a:endParaRPr lang="zh-CN" altLang="en-US"/>
        </a:p>
      </dgm:t>
    </dgm:pt>
    <dgm:pt modelId="{FB896E83-9CDB-402A-8F43-F5C8F5D75E98}" type="sibTrans" cxnId="{D13F647E-7926-4462-9946-83798FA8EA78}">
      <dgm:prSet/>
      <dgm:spPr/>
      <dgm:t>
        <a:bodyPr/>
        <a:lstStyle/>
        <a:p>
          <a:endParaRPr lang="zh-CN" altLang="en-US"/>
        </a:p>
      </dgm:t>
    </dgm:pt>
    <dgm:pt modelId="{BB355B1D-7028-4058-A794-08DFB54A0B34}">
      <dgm:prSet phldrT="[文本]"/>
      <dgm:spPr/>
      <dgm:t>
        <a:bodyPr/>
        <a:lstStyle/>
        <a:p>
          <a:r>
            <a:rPr lang="zh-CN" altLang="en-US" dirty="0" smtClean="0"/>
            <a:t>封装搜索和浏览的不同逻辑</a:t>
          </a:r>
          <a:endParaRPr lang="zh-CN" altLang="en-US" dirty="0"/>
        </a:p>
      </dgm:t>
    </dgm:pt>
    <dgm:pt modelId="{2B7EDF87-DE79-46EF-AFEF-5C8A86FF0F92}" type="parTrans" cxnId="{81C2D028-B017-4BF5-974C-28CC7999E442}">
      <dgm:prSet/>
      <dgm:spPr/>
    </dgm:pt>
    <dgm:pt modelId="{5E989604-8C23-4F3D-9337-76114B4C2E73}" type="sibTrans" cxnId="{81C2D028-B017-4BF5-974C-28CC7999E442}">
      <dgm:prSet/>
      <dgm:spPr/>
    </dgm:pt>
    <dgm:pt modelId="{DC4C6E81-988D-4E64-BD8B-9EE3FDD7DE63}" type="pres">
      <dgm:prSet presAssocID="{2FA1F0B2-F756-4CD9-8DD2-79D582FAD79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201614-3B3B-4AD4-B787-DE920A9F4080}" type="pres">
      <dgm:prSet presAssocID="{04D601AB-1671-42C0-BD81-F9C778CA0DA0}" presName="circle1" presStyleLbl="node1" presStyleIdx="0" presStyleCnt="3"/>
      <dgm:spPr/>
    </dgm:pt>
    <dgm:pt modelId="{8E083B99-04BB-40C0-9CC4-617321FDD7BF}" type="pres">
      <dgm:prSet presAssocID="{04D601AB-1671-42C0-BD81-F9C778CA0DA0}" presName="space" presStyleCnt="0"/>
      <dgm:spPr/>
    </dgm:pt>
    <dgm:pt modelId="{8F274263-1CE7-4EC0-9F0C-8D05A7046E40}" type="pres">
      <dgm:prSet presAssocID="{04D601AB-1671-42C0-BD81-F9C778CA0DA0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0DF4888-07C4-4F74-8D98-DE8AE4DE7015}" type="pres">
      <dgm:prSet presAssocID="{DCD6DD5F-5758-4A9F-B71C-97DD1DDF6805}" presName="vertSpace2" presStyleLbl="node1" presStyleIdx="0" presStyleCnt="3"/>
      <dgm:spPr/>
    </dgm:pt>
    <dgm:pt modelId="{14A4C7EB-374A-4AFD-A1C9-A60E2498A86C}" type="pres">
      <dgm:prSet presAssocID="{DCD6DD5F-5758-4A9F-B71C-97DD1DDF6805}" presName="circle2" presStyleLbl="node1" presStyleIdx="1" presStyleCnt="3"/>
      <dgm:spPr/>
    </dgm:pt>
    <dgm:pt modelId="{779B205E-6874-4646-960C-F4B856B5ABE8}" type="pres">
      <dgm:prSet presAssocID="{DCD6DD5F-5758-4A9F-B71C-97DD1DDF680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654ACC9-9A5C-42E9-B5F3-834562BD487B}" type="pres">
      <dgm:prSet presAssocID="{11AEACFE-09CF-4712-A676-5800B492C24E}" presName="vertSpace3" presStyleLbl="node1" presStyleIdx="1" presStyleCnt="3"/>
      <dgm:spPr/>
    </dgm:pt>
    <dgm:pt modelId="{E51B650D-ED35-4F8B-9962-409F17C2FE3F}" type="pres">
      <dgm:prSet presAssocID="{11AEACFE-09CF-4712-A676-5800B492C24E}" presName="circle3" presStyleLbl="node1" presStyleIdx="2" presStyleCnt="3"/>
      <dgm:spPr/>
    </dgm:pt>
    <dgm:pt modelId="{70D09977-887B-4AE9-87DC-B5E1DC2C8618}" type="pres">
      <dgm:prSet presAssocID="{11AEACFE-09CF-4712-A676-5800B492C24E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DEA78A-E646-414B-A887-3F286A7CC228}" type="pres">
      <dgm:prSet presAssocID="{04D601AB-1671-42C0-BD81-F9C778CA0DA0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D91175-4CCB-4B91-93E1-FC6B107E8398}" type="pres">
      <dgm:prSet presAssocID="{04D601AB-1671-42C0-BD81-F9C778CA0DA0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DDA5B3-BE75-4E64-B81C-59B2F5BAC128}" type="pres">
      <dgm:prSet presAssocID="{DCD6DD5F-5758-4A9F-B71C-97DD1DDF680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B3481-3F28-430E-A396-EF1C1AEDEB9F}" type="pres">
      <dgm:prSet presAssocID="{DCD6DD5F-5758-4A9F-B71C-97DD1DDF680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DAA3D-1217-4B69-A61C-A201ACFF503A}" type="pres">
      <dgm:prSet presAssocID="{11AEACFE-09CF-4712-A676-5800B492C24E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7B361-43A4-4B00-8266-3A5DD9BAAA8A}" type="pres">
      <dgm:prSet presAssocID="{11AEACFE-09CF-4712-A676-5800B492C24E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3F647E-7926-4462-9946-83798FA8EA78}" srcId="{11AEACFE-09CF-4712-A676-5800B492C24E}" destId="{F18A3E56-7669-4E32-9824-9A73B97BAF31}" srcOrd="0" destOrd="0" parTransId="{BA6E68ED-4DC8-4AED-A3EE-F22C3995B0EF}" sibTransId="{FB896E83-9CDB-402A-8F43-F5C8F5D75E98}"/>
    <dgm:cxn modelId="{B5902461-3093-429B-AD10-4493310F92A2}" srcId="{2FA1F0B2-F756-4CD9-8DD2-79D582FAD795}" destId="{11AEACFE-09CF-4712-A676-5800B492C24E}" srcOrd="2" destOrd="0" parTransId="{E3241D53-927C-4BB1-8469-50C86202697A}" sibTransId="{B6C78395-8F1D-4274-80D9-DD6F40646B67}"/>
    <dgm:cxn modelId="{81C2D028-B017-4BF5-974C-28CC7999E442}" srcId="{DCD6DD5F-5758-4A9F-B71C-97DD1DDF6805}" destId="{BB355B1D-7028-4058-A794-08DFB54A0B34}" srcOrd="1" destOrd="0" parTransId="{2B7EDF87-DE79-46EF-AFEF-5C8A86FF0F92}" sibTransId="{5E989604-8C23-4F3D-9337-76114B4C2E73}"/>
    <dgm:cxn modelId="{78B853EE-BFCA-4500-8FF1-1C7882644E93}" type="presOf" srcId="{11AEACFE-09CF-4712-A676-5800B492C24E}" destId="{05ADAA3D-1217-4B69-A61C-A201ACFF503A}" srcOrd="1" destOrd="0" presId="urn:microsoft.com/office/officeart/2005/8/layout/target3"/>
    <dgm:cxn modelId="{919FCF3D-B2D3-47D0-98C4-DC23F1E56757}" type="presOf" srcId="{04D601AB-1671-42C0-BD81-F9C778CA0DA0}" destId="{8F274263-1CE7-4EC0-9F0C-8D05A7046E40}" srcOrd="0" destOrd="0" presId="urn:microsoft.com/office/officeart/2005/8/layout/target3"/>
    <dgm:cxn modelId="{CDD6773C-A7D3-4FD7-AC10-7F218126141D}" type="presOf" srcId="{2FA1F0B2-F756-4CD9-8DD2-79D582FAD795}" destId="{DC4C6E81-988D-4E64-BD8B-9EE3FDD7DE63}" srcOrd="0" destOrd="0" presId="urn:microsoft.com/office/officeart/2005/8/layout/target3"/>
    <dgm:cxn modelId="{C4FF76A7-5299-439B-A611-9F358E2AA0CD}" type="presOf" srcId="{11AEACFE-09CF-4712-A676-5800B492C24E}" destId="{70D09977-887B-4AE9-87DC-B5E1DC2C8618}" srcOrd="0" destOrd="0" presId="urn:microsoft.com/office/officeart/2005/8/layout/target3"/>
    <dgm:cxn modelId="{B2149DB6-2F55-47F9-B046-0E394398898F}" type="presOf" srcId="{5145F6BE-25C1-4D6F-8A5E-FD84B61F119A}" destId="{4DD91175-4CCB-4B91-93E1-FC6B107E8398}" srcOrd="0" destOrd="0" presId="urn:microsoft.com/office/officeart/2005/8/layout/target3"/>
    <dgm:cxn modelId="{973523C1-C2AA-450C-B081-7B9D5AC98FB7}" type="presOf" srcId="{2789A4CD-B086-483A-AA46-F82C59CAD686}" destId="{B1EB3481-3F28-430E-A396-EF1C1AEDEB9F}" srcOrd="0" destOrd="0" presId="urn:microsoft.com/office/officeart/2005/8/layout/target3"/>
    <dgm:cxn modelId="{4447E796-44AF-445C-A372-2C7CC97AA7C2}" type="presOf" srcId="{BB355B1D-7028-4058-A794-08DFB54A0B34}" destId="{B1EB3481-3F28-430E-A396-EF1C1AEDEB9F}" srcOrd="0" destOrd="1" presId="urn:microsoft.com/office/officeart/2005/8/layout/target3"/>
    <dgm:cxn modelId="{2F137B12-8FC2-4A05-AFB4-F01E9DF73820}" srcId="{DCD6DD5F-5758-4A9F-B71C-97DD1DDF6805}" destId="{2789A4CD-B086-483A-AA46-F82C59CAD686}" srcOrd="0" destOrd="0" parTransId="{AC92C280-7AFB-4047-BE26-74F867293267}" sibTransId="{706D6C95-FD58-43F5-9158-082081752DCF}"/>
    <dgm:cxn modelId="{018C2112-FEB4-4E8F-8BF6-A2025249B05A}" type="presOf" srcId="{04D601AB-1671-42C0-BD81-F9C778CA0DA0}" destId="{DDDEA78A-E646-414B-A887-3F286A7CC228}" srcOrd="1" destOrd="0" presId="urn:microsoft.com/office/officeart/2005/8/layout/target3"/>
    <dgm:cxn modelId="{AEF2ED9C-0F58-4A9B-9D1A-F58832AA3284}" type="presOf" srcId="{DCD6DD5F-5758-4A9F-B71C-97DD1DDF6805}" destId="{8FDDA5B3-BE75-4E64-B81C-59B2F5BAC128}" srcOrd="1" destOrd="0" presId="urn:microsoft.com/office/officeart/2005/8/layout/target3"/>
    <dgm:cxn modelId="{4A650006-98B1-4204-8E6F-88E24C1DAD41}" srcId="{2FA1F0B2-F756-4CD9-8DD2-79D582FAD795}" destId="{DCD6DD5F-5758-4A9F-B71C-97DD1DDF6805}" srcOrd="1" destOrd="0" parTransId="{3A5CC9A4-832C-45DE-BD7A-D1FF0178C64B}" sibTransId="{5F5E0474-348A-489A-AAD3-2D22FB4667D7}"/>
    <dgm:cxn modelId="{109AE482-CEDC-4DEC-A9E3-198BC8D31365}" type="presOf" srcId="{F18A3E56-7669-4E32-9824-9A73B97BAF31}" destId="{8507B361-43A4-4B00-8266-3A5DD9BAAA8A}" srcOrd="0" destOrd="0" presId="urn:microsoft.com/office/officeart/2005/8/layout/target3"/>
    <dgm:cxn modelId="{31D60083-4BD3-4C63-A394-52230A6BD8C6}" srcId="{2FA1F0B2-F756-4CD9-8DD2-79D582FAD795}" destId="{04D601AB-1671-42C0-BD81-F9C778CA0DA0}" srcOrd="0" destOrd="0" parTransId="{8C1B9CF2-76F8-40A1-AC59-9A3B418BCC77}" sibTransId="{70DE999D-9BEA-4C91-B723-D63F529C9E6B}"/>
    <dgm:cxn modelId="{D31423A7-1FF6-455F-A1FE-31FBDD642CA1}" srcId="{04D601AB-1671-42C0-BD81-F9C778CA0DA0}" destId="{5145F6BE-25C1-4D6F-8A5E-FD84B61F119A}" srcOrd="0" destOrd="0" parTransId="{4B101BC6-6D10-42DB-AC1C-39FE93CEA977}" sibTransId="{04F0346C-B2AF-4E1A-8FF9-FEAECD98ACA9}"/>
    <dgm:cxn modelId="{7A3210CA-7EC1-43C5-96B2-A02585E2E572}" type="presOf" srcId="{DCD6DD5F-5758-4A9F-B71C-97DD1DDF6805}" destId="{779B205E-6874-4646-960C-F4B856B5ABE8}" srcOrd="0" destOrd="0" presId="urn:microsoft.com/office/officeart/2005/8/layout/target3"/>
    <dgm:cxn modelId="{7CF62B78-36DB-444F-9E95-FAEF45842283}" type="presParOf" srcId="{DC4C6E81-988D-4E64-BD8B-9EE3FDD7DE63}" destId="{7E201614-3B3B-4AD4-B787-DE920A9F4080}" srcOrd="0" destOrd="0" presId="urn:microsoft.com/office/officeart/2005/8/layout/target3"/>
    <dgm:cxn modelId="{3FC93E0C-921A-4EE5-B25C-50C10F60B089}" type="presParOf" srcId="{DC4C6E81-988D-4E64-BD8B-9EE3FDD7DE63}" destId="{8E083B99-04BB-40C0-9CC4-617321FDD7BF}" srcOrd="1" destOrd="0" presId="urn:microsoft.com/office/officeart/2005/8/layout/target3"/>
    <dgm:cxn modelId="{145E0642-E835-492C-B4C0-A5C44EC77656}" type="presParOf" srcId="{DC4C6E81-988D-4E64-BD8B-9EE3FDD7DE63}" destId="{8F274263-1CE7-4EC0-9F0C-8D05A7046E40}" srcOrd="2" destOrd="0" presId="urn:microsoft.com/office/officeart/2005/8/layout/target3"/>
    <dgm:cxn modelId="{223BC3DB-B32D-4107-9C1D-2B899E5DB074}" type="presParOf" srcId="{DC4C6E81-988D-4E64-BD8B-9EE3FDD7DE63}" destId="{F0DF4888-07C4-4F74-8D98-DE8AE4DE7015}" srcOrd="3" destOrd="0" presId="urn:microsoft.com/office/officeart/2005/8/layout/target3"/>
    <dgm:cxn modelId="{F22EC11A-878E-469E-97A6-36D463AD4260}" type="presParOf" srcId="{DC4C6E81-988D-4E64-BD8B-9EE3FDD7DE63}" destId="{14A4C7EB-374A-4AFD-A1C9-A60E2498A86C}" srcOrd="4" destOrd="0" presId="urn:microsoft.com/office/officeart/2005/8/layout/target3"/>
    <dgm:cxn modelId="{359B5DA1-FA2D-4D49-89D5-04C1E41D0559}" type="presParOf" srcId="{DC4C6E81-988D-4E64-BD8B-9EE3FDD7DE63}" destId="{779B205E-6874-4646-960C-F4B856B5ABE8}" srcOrd="5" destOrd="0" presId="urn:microsoft.com/office/officeart/2005/8/layout/target3"/>
    <dgm:cxn modelId="{0C531EE9-0AF1-456C-B350-3C76A215D23D}" type="presParOf" srcId="{DC4C6E81-988D-4E64-BD8B-9EE3FDD7DE63}" destId="{F654ACC9-9A5C-42E9-B5F3-834562BD487B}" srcOrd="6" destOrd="0" presId="urn:microsoft.com/office/officeart/2005/8/layout/target3"/>
    <dgm:cxn modelId="{F2513F30-E06D-4829-AA17-5FC2FD947184}" type="presParOf" srcId="{DC4C6E81-988D-4E64-BD8B-9EE3FDD7DE63}" destId="{E51B650D-ED35-4F8B-9962-409F17C2FE3F}" srcOrd="7" destOrd="0" presId="urn:microsoft.com/office/officeart/2005/8/layout/target3"/>
    <dgm:cxn modelId="{6D757A80-A6D8-47D9-BC09-BF91BEC31DC9}" type="presParOf" srcId="{DC4C6E81-988D-4E64-BD8B-9EE3FDD7DE63}" destId="{70D09977-887B-4AE9-87DC-B5E1DC2C8618}" srcOrd="8" destOrd="0" presId="urn:microsoft.com/office/officeart/2005/8/layout/target3"/>
    <dgm:cxn modelId="{2B8E2305-BF04-48A9-B3F3-0020904414DF}" type="presParOf" srcId="{DC4C6E81-988D-4E64-BD8B-9EE3FDD7DE63}" destId="{DDDEA78A-E646-414B-A887-3F286A7CC228}" srcOrd="9" destOrd="0" presId="urn:microsoft.com/office/officeart/2005/8/layout/target3"/>
    <dgm:cxn modelId="{FB64427D-AC69-4F99-BA56-155989156D5E}" type="presParOf" srcId="{DC4C6E81-988D-4E64-BD8B-9EE3FDD7DE63}" destId="{4DD91175-4CCB-4B91-93E1-FC6B107E8398}" srcOrd="10" destOrd="0" presId="urn:microsoft.com/office/officeart/2005/8/layout/target3"/>
    <dgm:cxn modelId="{0BACD343-45CE-4E6F-B1D6-931C29F55421}" type="presParOf" srcId="{DC4C6E81-988D-4E64-BD8B-9EE3FDD7DE63}" destId="{8FDDA5B3-BE75-4E64-B81C-59B2F5BAC128}" srcOrd="11" destOrd="0" presId="urn:microsoft.com/office/officeart/2005/8/layout/target3"/>
    <dgm:cxn modelId="{8F0130E2-F097-4306-8E06-134C761A0798}" type="presParOf" srcId="{DC4C6E81-988D-4E64-BD8B-9EE3FDD7DE63}" destId="{B1EB3481-3F28-430E-A396-EF1C1AEDEB9F}" srcOrd="12" destOrd="0" presId="urn:microsoft.com/office/officeart/2005/8/layout/target3"/>
    <dgm:cxn modelId="{2EDFCF8A-28B6-4487-96DA-D6EF83A127EF}" type="presParOf" srcId="{DC4C6E81-988D-4E64-BD8B-9EE3FDD7DE63}" destId="{05ADAA3D-1217-4B69-A61C-A201ACFF503A}" srcOrd="13" destOrd="0" presId="urn:microsoft.com/office/officeart/2005/8/layout/target3"/>
    <dgm:cxn modelId="{8ED3DBEE-C160-4199-AED9-B567E3A71692}" type="presParOf" srcId="{DC4C6E81-988D-4E64-BD8B-9EE3FDD7DE63}" destId="{8507B361-43A4-4B00-8266-3A5DD9BAAA8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0AEB6D-AB75-42F1-A92D-8482E0783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3274F-93B6-4E67-BC89-C4D93EE9CF0E}">
      <dgm:prSet phldrT="[文本]"/>
      <dgm:spPr/>
      <dgm:t>
        <a:bodyPr/>
        <a:lstStyle/>
        <a:p>
          <a:r>
            <a:rPr lang="zh-CN" altLang="en-US" dirty="0" smtClean="0"/>
            <a:t>方便更改和维护</a:t>
          </a:r>
          <a:endParaRPr lang="zh-CN" altLang="en-US" dirty="0"/>
        </a:p>
      </dgm:t>
    </dgm:pt>
    <dgm:pt modelId="{8BF2BD14-5C9E-4474-A1C7-53C3A308D14A}" type="par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272BE378-D93E-487E-9113-A4485130DE0E}" type="sib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FA1454F3-7F2A-4D2F-8569-B926E4367BEE}">
      <dgm:prSet phldrT="[文本]"/>
      <dgm:spPr/>
      <dgm:t>
        <a:bodyPr/>
        <a:lstStyle/>
        <a:p>
          <a:r>
            <a:rPr lang="zh-CN" altLang="en-US" dirty="0" smtClean="0"/>
            <a:t>对于搜索模式和浏览模式采用不同策略，如果增加新的模式仅需增加一个策略的实现</a:t>
          </a:r>
          <a:endParaRPr lang="zh-CN" altLang="en-US" dirty="0"/>
        </a:p>
      </dgm:t>
    </dgm:pt>
    <dgm:pt modelId="{C4A01408-8ABA-45AB-924F-9512AC0746AA}" type="par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02C97DB1-6F1D-4F8B-A68B-F37C25853E56}" type="sib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3363C1B8-5813-4CB4-B022-184CF33D1F19}">
      <dgm:prSet phldrT="[文本]"/>
      <dgm:spPr/>
      <dgm:t>
        <a:bodyPr/>
        <a:lstStyle/>
        <a:p>
          <a:r>
            <a:rPr lang="zh-CN" altLang="en-US" dirty="0" smtClean="0"/>
            <a:t>运行时修改策略</a:t>
          </a:r>
          <a:endParaRPr lang="zh-CN" altLang="en-US" dirty="0"/>
        </a:p>
      </dgm:t>
    </dgm:pt>
    <dgm:pt modelId="{8EBCCCF3-AA00-4E1C-A4E8-79CD928CC031}" type="par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95616AFF-FD68-495D-B467-538573830352}" type="sib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449ACE8D-2C08-4ADF-9FF6-7ADB5DA91C60}">
      <dgm:prSet phldrT="[文本]"/>
      <dgm:spPr/>
      <dgm:t>
        <a:bodyPr/>
        <a:lstStyle/>
        <a:p>
          <a:r>
            <a:rPr lang="zh-CN" altLang="en-US" dirty="0" smtClean="0"/>
            <a:t>运行时更换模式仅需更换一个策略</a:t>
          </a:r>
          <a:endParaRPr lang="zh-CN" altLang="en-US" dirty="0"/>
        </a:p>
      </dgm:t>
    </dgm:pt>
    <dgm:pt modelId="{C6BA2D97-F869-46BA-8384-ABEBFEBA6BC7}" type="par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B63D3274-B610-46B8-B0EB-A16136D38E50}" type="sib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455735CA-8968-4296-9417-E9A49AEA91FC}" type="pres">
      <dgm:prSet presAssocID="{E80AEB6D-AB75-42F1-A92D-8482E0783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5E6A9B-7A21-4785-BAF1-F9F1CFC684BB}" type="pres">
      <dgm:prSet presAssocID="{D543274F-93B6-4E67-BC89-C4D93EE9CF0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A2F7B-50FF-4082-A415-82158AD29035}" type="pres">
      <dgm:prSet presAssocID="{D543274F-93B6-4E67-BC89-C4D93EE9CF0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68BA3-B3EA-4021-8E3E-D52398495AFC}" type="pres">
      <dgm:prSet presAssocID="{3363C1B8-5813-4CB4-B022-184CF33D1F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439B9-2D33-42AF-95A4-B87D4EA42CAB}" type="pres">
      <dgm:prSet presAssocID="{3363C1B8-5813-4CB4-B022-184CF33D1F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BC69DF-1EBA-4C28-BABE-08E6848B167A}" type="presOf" srcId="{3363C1B8-5813-4CB4-B022-184CF33D1F19}" destId="{A2C68BA3-B3EA-4021-8E3E-D52398495AFC}" srcOrd="0" destOrd="0" presId="urn:microsoft.com/office/officeart/2005/8/layout/vList2"/>
    <dgm:cxn modelId="{70DA7ACB-707D-4B2F-B9B0-6EF77302156B}" srcId="{D543274F-93B6-4E67-BC89-C4D93EE9CF0E}" destId="{FA1454F3-7F2A-4D2F-8569-B926E4367BEE}" srcOrd="0" destOrd="0" parTransId="{C4A01408-8ABA-45AB-924F-9512AC0746AA}" sibTransId="{02C97DB1-6F1D-4F8B-A68B-F37C25853E56}"/>
    <dgm:cxn modelId="{2C1F436D-4237-4761-A4FE-503CCCB17421}" srcId="{3363C1B8-5813-4CB4-B022-184CF33D1F19}" destId="{449ACE8D-2C08-4ADF-9FF6-7ADB5DA91C60}" srcOrd="0" destOrd="0" parTransId="{C6BA2D97-F869-46BA-8384-ABEBFEBA6BC7}" sibTransId="{B63D3274-B610-46B8-B0EB-A16136D38E50}"/>
    <dgm:cxn modelId="{A8303DFA-7331-412B-8272-8FFD1D308330}" type="presOf" srcId="{D543274F-93B6-4E67-BC89-C4D93EE9CF0E}" destId="{2F5E6A9B-7A21-4785-BAF1-F9F1CFC684BB}" srcOrd="0" destOrd="0" presId="urn:microsoft.com/office/officeart/2005/8/layout/vList2"/>
    <dgm:cxn modelId="{E28C0365-AC2C-4CC4-9CD3-0C911C856049}" type="presOf" srcId="{E80AEB6D-AB75-42F1-A92D-8482E0783AA1}" destId="{455735CA-8968-4296-9417-E9A49AEA91FC}" srcOrd="0" destOrd="0" presId="urn:microsoft.com/office/officeart/2005/8/layout/vList2"/>
    <dgm:cxn modelId="{8E660BA4-C1EB-484C-8407-146F24ED3F57}" srcId="{E80AEB6D-AB75-42F1-A92D-8482E0783AA1}" destId="{D543274F-93B6-4E67-BC89-C4D93EE9CF0E}" srcOrd="0" destOrd="0" parTransId="{8BF2BD14-5C9E-4474-A1C7-53C3A308D14A}" sibTransId="{272BE378-D93E-487E-9113-A4485130DE0E}"/>
    <dgm:cxn modelId="{4788A2F3-B375-4278-AF68-79E67E145E4B}" srcId="{E80AEB6D-AB75-42F1-A92D-8482E0783AA1}" destId="{3363C1B8-5813-4CB4-B022-184CF33D1F19}" srcOrd="1" destOrd="0" parTransId="{8EBCCCF3-AA00-4E1C-A4E8-79CD928CC031}" sibTransId="{95616AFF-FD68-495D-B467-538573830352}"/>
    <dgm:cxn modelId="{9792DEE8-F4B6-49D2-A784-231D21829B09}" type="presOf" srcId="{FA1454F3-7F2A-4D2F-8569-B926E4367BEE}" destId="{98BA2F7B-50FF-4082-A415-82158AD29035}" srcOrd="0" destOrd="0" presId="urn:microsoft.com/office/officeart/2005/8/layout/vList2"/>
    <dgm:cxn modelId="{9C9CD8EC-2CCA-444D-81F7-4299B56E8012}" type="presOf" srcId="{449ACE8D-2C08-4ADF-9FF6-7ADB5DA91C60}" destId="{BBA439B9-2D33-42AF-95A4-B87D4EA42CAB}" srcOrd="0" destOrd="0" presId="urn:microsoft.com/office/officeart/2005/8/layout/vList2"/>
    <dgm:cxn modelId="{B98CBAEF-1870-41C6-B650-64578F75EB90}" type="presParOf" srcId="{455735CA-8968-4296-9417-E9A49AEA91FC}" destId="{2F5E6A9B-7A21-4785-BAF1-F9F1CFC684BB}" srcOrd="0" destOrd="0" presId="urn:microsoft.com/office/officeart/2005/8/layout/vList2"/>
    <dgm:cxn modelId="{2DBF7180-9231-4358-A3F3-36B785FA952F}" type="presParOf" srcId="{455735CA-8968-4296-9417-E9A49AEA91FC}" destId="{98BA2F7B-50FF-4082-A415-82158AD29035}" srcOrd="1" destOrd="0" presId="urn:microsoft.com/office/officeart/2005/8/layout/vList2"/>
    <dgm:cxn modelId="{78A81F40-69FC-42F7-9401-497B32DD7F80}" type="presParOf" srcId="{455735CA-8968-4296-9417-E9A49AEA91FC}" destId="{A2C68BA3-B3EA-4021-8E3E-D52398495AFC}" srcOrd="2" destOrd="0" presId="urn:microsoft.com/office/officeart/2005/8/layout/vList2"/>
    <dgm:cxn modelId="{E1518478-27B6-4338-B5D5-6830A4EBF738}" type="presParOf" srcId="{455735CA-8968-4296-9417-E9A49AEA91FC}" destId="{BBA439B9-2D33-42AF-95A4-B87D4EA42C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0AEB6D-AB75-42F1-A92D-8482E0783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3274F-93B6-4E67-BC89-C4D93EE9CF0E}">
      <dgm:prSet phldrT="[文本]"/>
      <dgm:spPr/>
      <dgm:t>
        <a:bodyPr/>
        <a:lstStyle/>
        <a:p>
          <a:r>
            <a:rPr lang="zh-CN" altLang="en-US" dirty="0" smtClean="0"/>
            <a:t>封装对数据进行访问的逻辑</a:t>
          </a:r>
          <a:endParaRPr lang="zh-CN" altLang="en-US" dirty="0"/>
        </a:p>
      </dgm:t>
    </dgm:pt>
    <dgm:pt modelId="{8BF2BD14-5C9E-4474-A1C7-53C3A308D14A}" type="par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272BE378-D93E-487E-9113-A4485130DE0E}" type="sibTrans" cxnId="{8E660BA4-C1EB-484C-8407-146F24ED3F57}">
      <dgm:prSet/>
      <dgm:spPr/>
      <dgm:t>
        <a:bodyPr/>
        <a:lstStyle/>
        <a:p>
          <a:endParaRPr lang="zh-CN" altLang="en-US"/>
        </a:p>
      </dgm:t>
    </dgm:pt>
    <dgm:pt modelId="{FA1454F3-7F2A-4D2F-8569-B926E4367BEE}">
      <dgm:prSet phldrT="[文本]"/>
      <dgm:spPr/>
      <dgm:t>
        <a:bodyPr/>
        <a:lstStyle/>
        <a:p>
          <a:r>
            <a:rPr lang="zh-CN" altLang="en-US" dirty="0" smtClean="0"/>
            <a:t>易于增加新的数据访问逻辑</a:t>
          </a:r>
          <a:endParaRPr lang="zh-CN" altLang="en-US" dirty="0"/>
        </a:p>
      </dgm:t>
    </dgm:pt>
    <dgm:pt modelId="{C4A01408-8ABA-45AB-924F-9512AC0746AA}" type="par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02C97DB1-6F1D-4F8B-A68B-F37C25853E56}" type="sibTrans" cxnId="{70DA7ACB-707D-4B2F-B9B0-6EF77302156B}">
      <dgm:prSet/>
      <dgm:spPr/>
      <dgm:t>
        <a:bodyPr/>
        <a:lstStyle/>
        <a:p>
          <a:endParaRPr lang="zh-CN" altLang="en-US"/>
        </a:p>
      </dgm:t>
    </dgm:pt>
    <dgm:pt modelId="{3363C1B8-5813-4CB4-B022-184CF33D1F19}">
      <dgm:prSet phldrT="[文本]"/>
      <dgm:spPr/>
      <dgm:t>
        <a:bodyPr/>
        <a:lstStyle/>
        <a:p>
          <a:r>
            <a:rPr lang="zh-CN" altLang="en-US" dirty="0" smtClean="0"/>
            <a:t>运行时修改</a:t>
          </a:r>
          <a:r>
            <a:rPr lang="en-US" altLang="zh-CN" dirty="0" smtClean="0"/>
            <a:t>visitor</a:t>
          </a:r>
          <a:endParaRPr lang="zh-CN" altLang="en-US" dirty="0"/>
        </a:p>
      </dgm:t>
    </dgm:pt>
    <dgm:pt modelId="{8EBCCCF3-AA00-4E1C-A4E8-79CD928CC031}" type="par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95616AFF-FD68-495D-B467-538573830352}" type="sibTrans" cxnId="{4788A2F3-B375-4278-AF68-79E67E145E4B}">
      <dgm:prSet/>
      <dgm:spPr/>
      <dgm:t>
        <a:bodyPr/>
        <a:lstStyle/>
        <a:p>
          <a:endParaRPr lang="zh-CN" altLang="en-US"/>
        </a:p>
      </dgm:t>
    </dgm:pt>
    <dgm:pt modelId="{449ACE8D-2C08-4ADF-9FF6-7ADB5DA91C60}">
      <dgm:prSet phldrT="[文本]"/>
      <dgm:spPr/>
      <dgm:t>
        <a:bodyPr/>
        <a:lstStyle/>
        <a:p>
          <a:r>
            <a:rPr lang="zh-CN" altLang="en-US" dirty="0" smtClean="0"/>
            <a:t>多个访问同时进行</a:t>
          </a:r>
          <a:endParaRPr lang="zh-CN" altLang="en-US" dirty="0"/>
        </a:p>
      </dgm:t>
    </dgm:pt>
    <dgm:pt modelId="{C6BA2D97-F869-46BA-8384-ABEBFEBA6BC7}" type="par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B63D3274-B610-46B8-B0EB-A16136D38E50}" type="sibTrans" cxnId="{2C1F436D-4237-4761-A4FE-503CCCB17421}">
      <dgm:prSet/>
      <dgm:spPr/>
      <dgm:t>
        <a:bodyPr/>
        <a:lstStyle/>
        <a:p>
          <a:endParaRPr lang="zh-CN" altLang="en-US"/>
        </a:p>
      </dgm:t>
    </dgm:pt>
    <dgm:pt modelId="{455735CA-8968-4296-9417-E9A49AEA91FC}" type="pres">
      <dgm:prSet presAssocID="{E80AEB6D-AB75-42F1-A92D-8482E0783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5E6A9B-7A21-4785-BAF1-F9F1CFC684BB}" type="pres">
      <dgm:prSet presAssocID="{D543274F-93B6-4E67-BC89-C4D93EE9CF0E}" presName="parentText" presStyleLbl="node1" presStyleIdx="0" presStyleCnt="2" custLinFactNeighborY="186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A2F7B-50FF-4082-A415-82158AD29035}" type="pres">
      <dgm:prSet presAssocID="{D543274F-93B6-4E67-BC89-C4D93EE9CF0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68BA3-B3EA-4021-8E3E-D52398495AFC}" type="pres">
      <dgm:prSet presAssocID="{3363C1B8-5813-4CB4-B022-184CF33D1F1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439B9-2D33-42AF-95A4-B87D4EA42CAB}" type="pres">
      <dgm:prSet presAssocID="{3363C1B8-5813-4CB4-B022-184CF33D1F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A79C7E-CE39-4531-A5B7-EAB0C24C9145}" type="presOf" srcId="{FA1454F3-7F2A-4D2F-8569-B926E4367BEE}" destId="{98BA2F7B-50FF-4082-A415-82158AD29035}" srcOrd="0" destOrd="0" presId="urn:microsoft.com/office/officeart/2005/8/layout/vList2"/>
    <dgm:cxn modelId="{983B9D64-0B4A-454B-939C-3B6D7F1819B4}" type="presOf" srcId="{D543274F-93B6-4E67-BC89-C4D93EE9CF0E}" destId="{2F5E6A9B-7A21-4785-BAF1-F9F1CFC684BB}" srcOrd="0" destOrd="0" presId="urn:microsoft.com/office/officeart/2005/8/layout/vList2"/>
    <dgm:cxn modelId="{70DA7ACB-707D-4B2F-B9B0-6EF77302156B}" srcId="{D543274F-93B6-4E67-BC89-C4D93EE9CF0E}" destId="{FA1454F3-7F2A-4D2F-8569-B926E4367BEE}" srcOrd="0" destOrd="0" parTransId="{C4A01408-8ABA-45AB-924F-9512AC0746AA}" sibTransId="{02C97DB1-6F1D-4F8B-A68B-F37C25853E56}"/>
    <dgm:cxn modelId="{1A9C3140-C0CC-4B25-A68B-BB0AB38E32B3}" type="presOf" srcId="{3363C1B8-5813-4CB4-B022-184CF33D1F19}" destId="{A2C68BA3-B3EA-4021-8E3E-D52398495AFC}" srcOrd="0" destOrd="0" presId="urn:microsoft.com/office/officeart/2005/8/layout/vList2"/>
    <dgm:cxn modelId="{2C1F436D-4237-4761-A4FE-503CCCB17421}" srcId="{3363C1B8-5813-4CB4-B022-184CF33D1F19}" destId="{449ACE8D-2C08-4ADF-9FF6-7ADB5DA91C60}" srcOrd="0" destOrd="0" parTransId="{C6BA2D97-F869-46BA-8384-ABEBFEBA6BC7}" sibTransId="{B63D3274-B610-46B8-B0EB-A16136D38E50}"/>
    <dgm:cxn modelId="{8E660BA4-C1EB-484C-8407-146F24ED3F57}" srcId="{E80AEB6D-AB75-42F1-A92D-8482E0783AA1}" destId="{D543274F-93B6-4E67-BC89-C4D93EE9CF0E}" srcOrd="0" destOrd="0" parTransId="{8BF2BD14-5C9E-4474-A1C7-53C3A308D14A}" sibTransId="{272BE378-D93E-487E-9113-A4485130DE0E}"/>
    <dgm:cxn modelId="{4788A2F3-B375-4278-AF68-79E67E145E4B}" srcId="{E80AEB6D-AB75-42F1-A92D-8482E0783AA1}" destId="{3363C1B8-5813-4CB4-B022-184CF33D1F19}" srcOrd="1" destOrd="0" parTransId="{8EBCCCF3-AA00-4E1C-A4E8-79CD928CC031}" sibTransId="{95616AFF-FD68-495D-B467-538573830352}"/>
    <dgm:cxn modelId="{4D1BBBF7-1F40-4BC5-A677-2883482E8822}" type="presOf" srcId="{449ACE8D-2C08-4ADF-9FF6-7ADB5DA91C60}" destId="{BBA439B9-2D33-42AF-95A4-B87D4EA42CAB}" srcOrd="0" destOrd="0" presId="urn:microsoft.com/office/officeart/2005/8/layout/vList2"/>
    <dgm:cxn modelId="{2B6D2770-6911-49DA-9271-7A6AEEA19A55}" type="presOf" srcId="{E80AEB6D-AB75-42F1-A92D-8482E0783AA1}" destId="{455735CA-8968-4296-9417-E9A49AEA91FC}" srcOrd="0" destOrd="0" presId="urn:microsoft.com/office/officeart/2005/8/layout/vList2"/>
    <dgm:cxn modelId="{519FA9C1-CA0B-48C8-8D56-DA8FA072CD22}" type="presParOf" srcId="{455735CA-8968-4296-9417-E9A49AEA91FC}" destId="{2F5E6A9B-7A21-4785-BAF1-F9F1CFC684BB}" srcOrd="0" destOrd="0" presId="urn:microsoft.com/office/officeart/2005/8/layout/vList2"/>
    <dgm:cxn modelId="{6A977E5E-0413-46DB-881B-45DCD3701597}" type="presParOf" srcId="{455735CA-8968-4296-9417-E9A49AEA91FC}" destId="{98BA2F7B-50FF-4082-A415-82158AD29035}" srcOrd="1" destOrd="0" presId="urn:microsoft.com/office/officeart/2005/8/layout/vList2"/>
    <dgm:cxn modelId="{FF1A2C13-3407-4DA9-89E5-2CABE28CA170}" type="presParOf" srcId="{455735CA-8968-4296-9417-E9A49AEA91FC}" destId="{A2C68BA3-B3EA-4021-8E3E-D52398495AFC}" srcOrd="2" destOrd="0" presId="urn:microsoft.com/office/officeart/2005/8/layout/vList2"/>
    <dgm:cxn modelId="{C7E11F0D-3421-454D-943A-69F3D154D1CB}" type="presParOf" srcId="{455735CA-8968-4296-9417-E9A49AEA91FC}" destId="{BBA439B9-2D33-42AF-95A4-B87D4EA42C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D8CC7-75C5-4007-B516-3F3CB528DACF}">
      <dsp:nvSpPr>
        <dsp:cNvPr id="0" name=""/>
        <dsp:cNvSpPr/>
      </dsp:nvSpPr>
      <dsp:spPr>
        <a:xfrm>
          <a:off x="130770" y="1129683"/>
          <a:ext cx="1940946" cy="63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项目开始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30770" y="1129683"/>
        <a:ext cx="1940946" cy="639630"/>
      </dsp:txXfrm>
    </dsp:sp>
    <dsp:sp modelId="{A775BD15-F6A2-4C85-B5A6-F2B8DBF4784F}">
      <dsp:nvSpPr>
        <dsp:cNvPr id="0" name=""/>
        <dsp:cNvSpPr/>
      </dsp:nvSpPr>
      <dsp:spPr>
        <a:xfrm>
          <a:off x="130770" y="2478443"/>
          <a:ext cx="1940946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30770" y="2478443"/>
        <a:ext cx="1940946" cy="1198355"/>
      </dsp:txXfrm>
    </dsp:sp>
    <dsp:sp modelId="{1710FDBB-7EB9-4E4A-A75B-3A542F876BE1}">
      <dsp:nvSpPr>
        <dsp:cNvPr id="0" name=""/>
        <dsp:cNvSpPr/>
      </dsp:nvSpPr>
      <dsp:spPr>
        <a:xfrm>
          <a:off x="128564" y="93514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93D973-D617-43F6-A9FC-EC07F463C01C}">
      <dsp:nvSpPr>
        <dsp:cNvPr id="0" name=""/>
        <dsp:cNvSpPr/>
      </dsp:nvSpPr>
      <dsp:spPr>
        <a:xfrm>
          <a:off x="236640" y="718997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260052-C17B-4CB4-9DF0-A0D8F7651349}">
      <dsp:nvSpPr>
        <dsp:cNvPr id="0" name=""/>
        <dsp:cNvSpPr/>
      </dsp:nvSpPr>
      <dsp:spPr>
        <a:xfrm>
          <a:off x="496021" y="762227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FA09A5-4CAF-43E4-9B7D-A4989815C95F}">
      <dsp:nvSpPr>
        <dsp:cNvPr id="0" name=""/>
        <dsp:cNvSpPr/>
      </dsp:nvSpPr>
      <dsp:spPr>
        <a:xfrm>
          <a:off x="712172" y="524461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CA1880-65F3-4813-B6F5-C6F2E2644340}">
      <dsp:nvSpPr>
        <dsp:cNvPr id="0" name=""/>
        <dsp:cNvSpPr/>
      </dsp:nvSpPr>
      <dsp:spPr>
        <a:xfrm>
          <a:off x="993168" y="438001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9035E2-2FFD-41B2-BD4D-3F1C92B0F99F}">
      <dsp:nvSpPr>
        <dsp:cNvPr id="0" name=""/>
        <dsp:cNvSpPr/>
      </dsp:nvSpPr>
      <dsp:spPr>
        <a:xfrm>
          <a:off x="1339009" y="589306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A5933-FAE9-471C-B105-BE9A5A3650F1}">
      <dsp:nvSpPr>
        <dsp:cNvPr id="0" name=""/>
        <dsp:cNvSpPr/>
      </dsp:nvSpPr>
      <dsp:spPr>
        <a:xfrm>
          <a:off x="1555160" y="697382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A49FC3-9EAE-4AC4-8047-462346D1D05C}">
      <dsp:nvSpPr>
        <dsp:cNvPr id="0" name=""/>
        <dsp:cNvSpPr/>
      </dsp:nvSpPr>
      <dsp:spPr>
        <a:xfrm>
          <a:off x="1857771" y="93514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70CB-735A-46D2-AFB5-DB7DC7F819DE}">
      <dsp:nvSpPr>
        <dsp:cNvPr id="0" name=""/>
        <dsp:cNvSpPr/>
      </dsp:nvSpPr>
      <dsp:spPr>
        <a:xfrm>
          <a:off x="1987462" y="1172914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A41983-091B-4CE6-8055-03099A9D617B}">
      <dsp:nvSpPr>
        <dsp:cNvPr id="0" name=""/>
        <dsp:cNvSpPr/>
      </dsp:nvSpPr>
      <dsp:spPr>
        <a:xfrm>
          <a:off x="863477" y="718997"/>
          <a:ext cx="397011" cy="3970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685A17-6B02-432C-B5F2-66B2500DAF94}">
      <dsp:nvSpPr>
        <dsp:cNvPr id="0" name=""/>
        <dsp:cNvSpPr/>
      </dsp:nvSpPr>
      <dsp:spPr>
        <a:xfrm>
          <a:off x="20489" y="1540370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B9DAD-4C2E-4E77-8D9E-21C4E3F394A7}">
      <dsp:nvSpPr>
        <dsp:cNvPr id="0" name=""/>
        <dsp:cNvSpPr/>
      </dsp:nvSpPr>
      <dsp:spPr>
        <a:xfrm>
          <a:off x="150179" y="1734906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B21EFA-E85A-4C12-AD6F-FFBC8D74172F}">
      <dsp:nvSpPr>
        <dsp:cNvPr id="0" name=""/>
        <dsp:cNvSpPr/>
      </dsp:nvSpPr>
      <dsp:spPr>
        <a:xfrm>
          <a:off x="474406" y="1907827"/>
          <a:ext cx="352899" cy="3528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BB6BA5-1B27-4F83-B953-55857E2664C1}">
      <dsp:nvSpPr>
        <dsp:cNvPr id="0" name=""/>
        <dsp:cNvSpPr/>
      </dsp:nvSpPr>
      <dsp:spPr>
        <a:xfrm>
          <a:off x="928323" y="2188823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DC4750-EE53-40E5-9757-E2CD63C3CA50}">
      <dsp:nvSpPr>
        <dsp:cNvPr id="0" name=""/>
        <dsp:cNvSpPr/>
      </dsp:nvSpPr>
      <dsp:spPr>
        <a:xfrm>
          <a:off x="1014783" y="1907827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E30AF7-7767-4361-AFD5-8C5372C4FFED}">
      <dsp:nvSpPr>
        <dsp:cNvPr id="0" name=""/>
        <dsp:cNvSpPr/>
      </dsp:nvSpPr>
      <dsp:spPr>
        <a:xfrm>
          <a:off x="1230934" y="2210438"/>
          <a:ext cx="154393" cy="1543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5621B-2570-47B0-8689-B2ABCEF5EC9B}">
      <dsp:nvSpPr>
        <dsp:cNvPr id="0" name=""/>
        <dsp:cNvSpPr/>
      </dsp:nvSpPr>
      <dsp:spPr>
        <a:xfrm>
          <a:off x="1425470" y="1864596"/>
          <a:ext cx="352899" cy="3528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6193B1-4EDA-4B42-B710-2E17F8B7CB86}">
      <dsp:nvSpPr>
        <dsp:cNvPr id="0" name=""/>
        <dsp:cNvSpPr/>
      </dsp:nvSpPr>
      <dsp:spPr>
        <a:xfrm>
          <a:off x="1901002" y="1778136"/>
          <a:ext cx="242618" cy="242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A8840-8537-4C95-9D33-B0A0776641C0}">
      <dsp:nvSpPr>
        <dsp:cNvPr id="0" name=""/>
        <dsp:cNvSpPr/>
      </dsp:nvSpPr>
      <dsp:spPr>
        <a:xfrm>
          <a:off x="2143620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3F70FD-275E-4E5C-A460-AE604F66D6BB}">
      <dsp:nvSpPr>
        <dsp:cNvPr id="0" name=""/>
        <dsp:cNvSpPr/>
      </dsp:nvSpPr>
      <dsp:spPr>
        <a:xfrm>
          <a:off x="2856155" y="762528"/>
          <a:ext cx="1943278" cy="13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需求分析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56155" y="762528"/>
        <a:ext cx="1943278" cy="1360295"/>
      </dsp:txXfrm>
    </dsp:sp>
    <dsp:sp modelId="{FB31292E-6F27-45E0-92E2-A34D97F89EC9}">
      <dsp:nvSpPr>
        <dsp:cNvPr id="0" name=""/>
        <dsp:cNvSpPr/>
      </dsp:nvSpPr>
      <dsp:spPr>
        <a:xfrm>
          <a:off x="2856155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2856155" y="2478443"/>
        <a:ext cx="1943278" cy="1198355"/>
      </dsp:txXfrm>
    </dsp:sp>
    <dsp:sp modelId="{73C978A2-A371-4B30-B564-60B4CA481519}">
      <dsp:nvSpPr>
        <dsp:cNvPr id="0" name=""/>
        <dsp:cNvSpPr/>
      </dsp:nvSpPr>
      <dsp:spPr>
        <a:xfrm>
          <a:off x="4799434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CBD4FA-CCDE-48FA-8455-CBD4DF6D2801}">
      <dsp:nvSpPr>
        <dsp:cNvPr id="0" name=""/>
        <dsp:cNvSpPr/>
      </dsp:nvSpPr>
      <dsp:spPr>
        <a:xfrm>
          <a:off x="5511969" y="762528"/>
          <a:ext cx="1943278" cy="136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项目设计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511969" y="762528"/>
        <a:ext cx="1943278" cy="1360295"/>
      </dsp:txXfrm>
    </dsp:sp>
    <dsp:sp modelId="{42546970-C3AB-4C04-AFA4-FA17D8EAB40F}">
      <dsp:nvSpPr>
        <dsp:cNvPr id="0" name=""/>
        <dsp:cNvSpPr/>
      </dsp:nvSpPr>
      <dsp:spPr>
        <a:xfrm>
          <a:off x="5511969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5511969" y="2478443"/>
        <a:ext cx="1943278" cy="1198355"/>
      </dsp:txXfrm>
    </dsp:sp>
    <dsp:sp modelId="{AFB19B90-CD9D-46ED-9B5E-96A29D3E2873}">
      <dsp:nvSpPr>
        <dsp:cNvPr id="0" name=""/>
        <dsp:cNvSpPr/>
      </dsp:nvSpPr>
      <dsp:spPr>
        <a:xfrm>
          <a:off x="7455248" y="761867"/>
          <a:ext cx="712535" cy="13603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81D19C-5783-4597-A013-78093E3FD4AA}">
      <dsp:nvSpPr>
        <dsp:cNvPr id="0" name=""/>
        <dsp:cNvSpPr/>
      </dsp:nvSpPr>
      <dsp:spPr>
        <a:xfrm>
          <a:off x="8313529" y="665364"/>
          <a:ext cx="1651786" cy="16517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编码</a:t>
          </a:r>
          <a:endParaRPr lang="zh-CN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55427" y="907262"/>
        <a:ext cx="1167990" cy="1167990"/>
      </dsp:txXfrm>
    </dsp:sp>
    <dsp:sp modelId="{68A8D6FA-10EB-41B7-9487-79077C0C09C4}">
      <dsp:nvSpPr>
        <dsp:cNvPr id="0" name=""/>
        <dsp:cNvSpPr/>
      </dsp:nvSpPr>
      <dsp:spPr>
        <a:xfrm>
          <a:off x="8167784" y="2478443"/>
          <a:ext cx="1943278" cy="1198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8167784" y="2478443"/>
        <a:ext cx="1943278" cy="1198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4795B-68FF-49EA-BCED-5D1412A26292}">
      <dsp:nvSpPr>
        <dsp:cNvPr id="0" name=""/>
        <dsp:cNvSpPr/>
      </dsp:nvSpPr>
      <dsp:spPr>
        <a:xfrm>
          <a:off x="2422197" y="1283"/>
          <a:ext cx="2349847" cy="1174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User</a:t>
          </a:r>
          <a:endParaRPr lang="zh-CN" sz="5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456609" y="35695"/>
        <a:ext cx="2281023" cy="1106099"/>
      </dsp:txXfrm>
    </dsp:sp>
    <dsp:sp modelId="{3C188B19-A77B-44CF-B678-8A70AEC38B1D}">
      <dsp:nvSpPr>
        <dsp:cNvPr id="0" name=""/>
        <dsp:cNvSpPr/>
      </dsp:nvSpPr>
      <dsp:spPr>
        <a:xfrm>
          <a:off x="2657182" y="1176207"/>
          <a:ext cx="234984" cy="88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92"/>
              </a:lnTo>
              <a:lnTo>
                <a:pt x="234984" y="881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B726D-8ECD-4AA5-A32C-F8DDEA344C30}">
      <dsp:nvSpPr>
        <dsp:cNvPr id="0" name=""/>
        <dsp:cNvSpPr/>
      </dsp:nvSpPr>
      <dsp:spPr>
        <a:xfrm>
          <a:off x="2892167" y="1469938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926579" y="1504350"/>
        <a:ext cx="1811053" cy="1106099"/>
      </dsp:txXfrm>
    </dsp:sp>
    <dsp:sp modelId="{29EADAFA-A450-43D7-B01E-E9E5E8FE7373}">
      <dsp:nvSpPr>
        <dsp:cNvPr id="0" name=""/>
        <dsp:cNvSpPr/>
      </dsp:nvSpPr>
      <dsp:spPr>
        <a:xfrm>
          <a:off x="2657182" y="1176207"/>
          <a:ext cx="234984" cy="234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847"/>
              </a:lnTo>
              <a:lnTo>
                <a:pt x="234984" y="23498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10009-D45F-4D57-B10A-934EC3E5E24F}">
      <dsp:nvSpPr>
        <dsp:cNvPr id="0" name=""/>
        <dsp:cNvSpPr/>
      </dsp:nvSpPr>
      <dsp:spPr>
        <a:xfrm>
          <a:off x="2892167" y="2938592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926579" y="2973004"/>
        <a:ext cx="1811053" cy="1106099"/>
      </dsp:txXfrm>
    </dsp:sp>
    <dsp:sp modelId="{85CF7BFC-8460-4C1E-9911-E5A9544357DB}">
      <dsp:nvSpPr>
        <dsp:cNvPr id="0" name=""/>
        <dsp:cNvSpPr/>
      </dsp:nvSpPr>
      <dsp:spPr>
        <a:xfrm>
          <a:off x="5359506" y="1283"/>
          <a:ext cx="2349847" cy="1174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Repo</a:t>
          </a:r>
          <a:endParaRPr lang="zh-CN" sz="5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393918" y="35695"/>
        <a:ext cx="2281023" cy="1106099"/>
      </dsp:txXfrm>
    </dsp:sp>
    <dsp:sp modelId="{50E8D4B1-746A-4046-A8DB-25F9F3B04F5A}">
      <dsp:nvSpPr>
        <dsp:cNvPr id="0" name=""/>
        <dsp:cNvSpPr/>
      </dsp:nvSpPr>
      <dsp:spPr>
        <a:xfrm>
          <a:off x="5594491" y="1176207"/>
          <a:ext cx="234984" cy="881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192"/>
              </a:lnTo>
              <a:lnTo>
                <a:pt x="234984" y="881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C1154-0E49-4B37-B380-D6FF7D72E727}">
      <dsp:nvSpPr>
        <dsp:cNvPr id="0" name=""/>
        <dsp:cNvSpPr/>
      </dsp:nvSpPr>
      <dsp:spPr>
        <a:xfrm>
          <a:off x="5829476" y="1469938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search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863888" y="1504350"/>
        <a:ext cx="1811053" cy="1106099"/>
      </dsp:txXfrm>
    </dsp:sp>
    <dsp:sp modelId="{EA8D7378-E222-4C55-A033-43249730ED27}">
      <dsp:nvSpPr>
        <dsp:cNvPr id="0" name=""/>
        <dsp:cNvSpPr/>
      </dsp:nvSpPr>
      <dsp:spPr>
        <a:xfrm>
          <a:off x="5594491" y="1176207"/>
          <a:ext cx="234984" cy="2349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847"/>
              </a:lnTo>
              <a:lnTo>
                <a:pt x="234984" y="23498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E477D-924C-473C-91AC-6D2B9553E33C}">
      <dsp:nvSpPr>
        <dsp:cNvPr id="0" name=""/>
        <dsp:cNvSpPr/>
      </dsp:nvSpPr>
      <dsp:spPr>
        <a:xfrm>
          <a:off x="5829476" y="2938592"/>
          <a:ext cx="1879877" cy="117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browse</a:t>
          </a:r>
          <a:endParaRPr lang="zh-CN" sz="37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863888" y="2973004"/>
        <a:ext cx="1811053" cy="1106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E576D-89BD-4763-9AC5-31DE0BF1A2B0}">
      <dsp:nvSpPr>
        <dsp:cNvPr id="0" name=""/>
        <dsp:cNvSpPr/>
      </dsp:nvSpPr>
      <dsp:spPr>
        <a:xfrm rot="5400000">
          <a:off x="5418890" y="-2017661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使用</a:t>
          </a:r>
          <a:r>
            <a:rPr lang="en-US" altLang="zh-CN" sz="2300" kern="1200" dirty="0" smtClean="0"/>
            <a:t>xml</a:t>
          </a:r>
          <a:r>
            <a:rPr lang="zh-CN" altLang="en-US" sz="2300" kern="1200" dirty="0" smtClean="0"/>
            <a:t>文件和</a:t>
          </a:r>
          <a:r>
            <a:rPr lang="en-US" altLang="zh-CN" sz="2300" kern="1200" dirty="0" smtClean="0"/>
            <a:t>java</a:t>
          </a:r>
          <a:r>
            <a:rPr lang="zh-CN" altLang="en-US" sz="2300" kern="1200" dirty="0" smtClean="0"/>
            <a:t>的反射</a:t>
          </a:r>
          <a:endParaRPr lang="zh-CN" altLang="en-US" sz="2300" kern="1200" dirty="0"/>
        </a:p>
      </dsp:txBody>
      <dsp:txXfrm rot="-5400000">
        <a:off x="3228709" y="238888"/>
        <a:ext cx="5673558" cy="1226827"/>
      </dsp:txXfrm>
    </dsp:sp>
    <dsp:sp modelId="{F3D316E4-43BE-49A9-ACEA-CBE477344977}">
      <dsp:nvSpPr>
        <dsp:cNvPr id="0" name=""/>
        <dsp:cNvSpPr/>
      </dsp:nvSpPr>
      <dsp:spPr>
        <a:xfrm>
          <a:off x="0" y="2574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界面</a:t>
          </a:r>
          <a:endParaRPr lang="zh-CN" altLang="en-US" sz="6500" kern="1200" dirty="0"/>
        </a:p>
      </dsp:txBody>
      <dsp:txXfrm>
        <a:off x="82960" y="85534"/>
        <a:ext cx="3062788" cy="1533533"/>
      </dsp:txXfrm>
    </dsp:sp>
    <dsp:sp modelId="{399F7127-3C1C-4E31-823E-71ADC3A6F5C0}">
      <dsp:nvSpPr>
        <dsp:cNvPr id="0" name=""/>
        <dsp:cNvSpPr/>
      </dsp:nvSpPr>
      <dsp:spPr>
        <a:xfrm rot="5400000">
          <a:off x="5418890" y="-233234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Singleton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Strategy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 dirty="0"/>
        </a:p>
      </dsp:txBody>
      <dsp:txXfrm rot="-5400000">
        <a:off x="3228709" y="2023315"/>
        <a:ext cx="5673558" cy="1226827"/>
      </dsp:txXfrm>
    </dsp:sp>
    <dsp:sp modelId="{A962D324-CBAD-449F-A474-863543A6CA86}">
      <dsp:nvSpPr>
        <dsp:cNvPr id="0" name=""/>
        <dsp:cNvSpPr/>
      </dsp:nvSpPr>
      <dsp:spPr>
        <a:xfrm>
          <a:off x="0" y="1787001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逻辑</a:t>
          </a:r>
          <a:endParaRPr lang="zh-CN" altLang="en-US" sz="6500" kern="1200" dirty="0"/>
        </a:p>
      </dsp:txBody>
      <dsp:txXfrm>
        <a:off x="82960" y="1869961"/>
        <a:ext cx="3062788" cy="1533533"/>
      </dsp:txXfrm>
    </dsp:sp>
    <dsp:sp modelId="{9268D53B-2568-42FC-AB01-1D13BD7AB530}">
      <dsp:nvSpPr>
        <dsp:cNvPr id="0" name=""/>
        <dsp:cNvSpPr/>
      </dsp:nvSpPr>
      <dsp:spPr>
        <a:xfrm rot="5400000">
          <a:off x="5418890" y="1551191"/>
          <a:ext cx="1359563" cy="57399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Visitor</a:t>
          </a:r>
          <a:r>
            <a:rPr lang="zh-CN" altLang="en-US" sz="2300" kern="1200" dirty="0" smtClean="0"/>
            <a:t>设计模式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本地索引存储</a:t>
          </a:r>
          <a:endParaRPr lang="zh-CN" altLang="en-US" sz="2300" kern="1200" dirty="0"/>
        </a:p>
      </dsp:txBody>
      <dsp:txXfrm rot="-5400000">
        <a:off x="3228709" y="3807740"/>
        <a:ext cx="5673558" cy="1226827"/>
      </dsp:txXfrm>
    </dsp:sp>
    <dsp:sp modelId="{3D578473-AF45-4D0F-9D9A-A1B12A5CEC77}">
      <dsp:nvSpPr>
        <dsp:cNvPr id="0" name=""/>
        <dsp:cNvSpPr/>
      </dsp:nvSpPr>
      <dsp:spPr>
        <a:xfrm>
          <a:off x="0" y="3571428"/>
          <a:ext cx="3228708" cy="1699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数据</a:t>
          </a:r>
          <a:endParaRPr lang="zh-CN" altLang="en-US" sz="6500" kern="1200" dirty="0"/>
        </a:p>
      </dsp:txBody>
      <dsp:txXfrm>
        <a:off x="82960" y="3654388"/>
        <a:ext cx="3062788" cy="1533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01614-3B3B-4AD4-B787-DE920A9F4080}">
      <dsp:nvSpPr>
        <dsp:cNvPr id="0" name=""/>
        <dsp:cNvSpPr/>
      </dsp:nvSpPr>
      <dsp:spPr>
        <a:xfrm>
          <a:off x="0" y="0"/>
          <a:ext cx="4710365" cy="47103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4263-1CE7-4EC0-9F0C-8D05A7046E40}">
      <dsp:nvSpPr>
        <dsp:cNvPr id="0" name=""/>
        <dsp:cNvSpPr/>
      </dsp:nvSpPr>
      <dsp:spPr>
        <a:xfrm>
          <a:off x="2355182" y="0"/>
          <a:ext cx="8702516" cy="47103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Singleton</a:t>
          </a:r>
          <a:endParaRPr lang="zh-CN" altLang="en-US" sz="4000" kern="1200" dirty="0"/>
        </a:p>
      </dsp:txBody>
      <dsp:txXfrm>
        <a:off x="2355182" y="0"/>
        <a:ext cx="4351258" cy="1413112"/>
      </dsp:txXfrm>
    </dsp:sp>
    <dsp:sp modelId="{14A4C7EB-374A-4AFD-A1C9-A60E2498A86C}">
      <dsp:nvSpPr>
        <dsp:cNvPr id="0" name=""/>
        <dsp:cNvSpPr/>
      </dsp:nvSpPr>
      <dsp:spPr>
        <a:xfrm>
          <a:off x="824315" y="1413112"/>
          <a:ext cx="3061734" cy="30617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B205E-6874-4646-960C-F4B856B5ABE8}">
      <dsp:nvSpPr>
        <dsp:cNvPr id="0" name=""/>
        <dsp:cNvSpPr/>
      </dsp:nvSpPr>
      <dsp:spPr>
        <a:xfrm>
          <a:off x="2355182" y="1413112"/>
          <a:ext cx="8702516" cy="30617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Strategy</a:t>
          </a:r>
          <a:endParaRPr lang="zh-CN" altLang="en-US" sz="4000" kern="1200" dirty="0"/>
        </a:p>
      </dsp:txBody>
      <dsp:txXfrm>
        <a:off x="2355182" y="1413112"/>
        <a:ext cx="4351258" cy="1413108"/>
      </dsp:txXfrm>
    </dsp:sp>
    <dsp:sp modelId="{E51B650D-ED35-4F8B-9962-409F17C2FE3F}">
      <dsp:nvSpPr>
        <dsp:cNvPr id="0" name=""/>
        <dsp:cNvSpPr/>
      </dsp:nvSpPr>
      <dsp:spPr>
        <a:xfrm>
          <a:off x="1648628" y="2826221"/>
          <a:ext cx="1413108" cy="14131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9977-887B-4AE9-87DC-B5E1DC2C8618}">
      <dsp:nvSpPr>
        <dsp:cNvPr id="0" name=""/>
        <dsp:cNvSpPr/>
      </dsp:nvSpPr>
      <dsp:spPr>
        <a:xfrm>
          <a:off x="2355182" y="2826221"/>
          <a:ext cx="8702516" cy="1413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Visitor</a:t>
          </a:r>
          <a:endParaRPr lang="zh-CN" altLang="en-US" sz="4000" kern="1200" dirty="0"/>
        </a:p>
      </dsp:txBody>
      <dsp:txXfrm>
        <a:off x="2355182" y="2826221"/>
        <a:ext cx="4351258" cy="1413108"/>
      </dsp:txXfrm>
    </dsp:sp>
    <dsp:sp modelId="{4DD91175-4CCB-4B91-93E1-FC6B107E8398}">
      <dsp:nvSpPr>
        <dsp:cNvPr id="0" name=""/>
        <dsp:cNvSpPr/>
      </dsp:nvSpPr>
      <dsp:spPr>
        <a:xfrm>
          <a:off x="6706440" y="0"/>
          <a:ext cx="4351258" cy="141311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所有逻辑层对象均为单件</a:t>
          </a:r>
          <a:endParaRPr lang="zh-CN" altLang="en-US" sz="2500" kern="1200" dirty="0"/>
        </a:p>
      </dsp:txBody>
      <dsp:txXfrm>
        <a:off x="6706440" y="0"/>
        <a:ext cx="4351258" cy="1413112"/>
      </dsp:txXfrm>
    </dsp:sp>
    <dsp:sp modelId="{B1EB3481-3F28-430E-A396-EF1C1AEDEB9F}">
      <dsp:nvSpPr>
        <dsp:cNvPr id="0" name=""/>
        <dsp:cNvSpPr/>
      </dsp:nvSpPr>
      <dsp:spPr>
        <a:xfrm>
          <a:off x="6706440" y="1413112"/>
          <a:ext cx="4351258" cy="14131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两种浏览模式对应两个策略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封装搜索和浏览的不同逻辑</a:t>
          </a:r>
          <a:endParaRPr lang="zh-CN" altLang="en-US" sz="2500" kern="1200" dirty="0"/>
        </a:p>
      </dsp:txBody>
      <dsp:txXfrm>
        <a:off x="6706440" y="1413112"/>
        <a:ext cx="4351258" cy="1413108"/>
      </dsp:txXfrm>
    </dsp:sp>
    <dsp:sp modelId="{8507B361-43A4-4B00-8266-3A5DD9BAAA8A}">
      <dsp:nvSpPr>
        <dsp:cNvPr id="0" name=""/>
        <dsp:cNvSpPr/>
      </dsp:nvSpPr>
      <dsp:spPr>
        <a:xfrm>
          <a:off x="6706440" y="2826221"/>
          <a:ext cx="4351258" cy="141310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逻辑层通过</a:t>
          </a:r>
          <a:r>
            <a:rPr lang="en-US" altLang="zh-CN" sz="2500" kern="1200" dirty="0" smtClean="0"/>
            <a:t>visitor</a:t>
          </a:r>
          <a:r>
            <a:rPr lang="zh-CN" altLang="en-US" sz="2500" kern="1200" dirty="0" smtClean="0"/>
            <a:t>和数据层交互</a:t>
          </a:r>
          <a:endParaRPr lang="zh-CN" altLang="en-US" sz="2500" kern="1200" dirty="0"/>
        </a:p>
      </dsp:txBody>
      <dsp:txXfrm>
        <a:off x="6706440" y="2826221"/>
        <a:ext cx="4351258" cy="1413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6A9B-7A21-4785-BAF1-F9F1CFC684BB}">
      <dsp:nvSpPr>
        <dsp:cNvPr id="0" name=""/>
        <dsp:cNvSpPr/>
      </dsp:nvSpPr>
      <dsp:spPr>
        <a:xfrm>
          <a:off x="0" y="166225"/>
          <a:ext cx="5408460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方便更改和维护</a:t>
          </a:r>
          <a:endParaRPr lang="zh-CN" altLang="en-US" sz="2500" kern="1200" dirty="0"/>
        </a:p>
      </dsp:txBody>
      <dsp:txXfrm>
        <a:off x="31413" y="197638"/>
        <a:ext cx="5345634" cy="580674"/>
      </dsp:txXfrm>
    </dsp:sp>
    <dsp:sp modelId="{98BA2F7B-50FF-4082-A415-82158AD29035}">
      <dsp:nvSpPr>
        <dsp:cNvPr id="0" name=""/>
        <dsp:cNvSpPr/>
      </dsp:nvSpPr>
      <dsp:spPr>
        <a:xfrm>
          <a:off x="0" y="809725"/>
          <a:ext cx="5408460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对于搜索模式和浏览模式采用不同策略，如果增加新的模式仅需增加一个策略的实现</a:t>
          </a:r>
          <a:endParaRPr lang="zh-CN" altLang="en-US" sz="2000" kern="1200" dirty="0"/>
        </a:p>
      </dsp:txBody>
      <dsp:txXfrm>
        <a:off x="0" y="809725"/>
        <a:ext cx="5408460" cy="672750"/>
      </dsp:txXfrm>
    </dsp:sp>
    <dsp:sp modelId="{A2C68BA3-B3EA-4021-8E3E-D52398495AFC}">
      <dsp:nvSpPr>
        <dsp:cNvPr id="0" name=""/>
        <dsp:cNvSpPr/>
      </dsp:nvSpPr>
      <dsp:spPr>
        <a:xfrm>
          <a:off x="0" y="1482475"/>
          <a:ext cx="5408460" cy="643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运行时修改策略</a:t>
          </a:r>
          <a:endParaRPr lang="zh-CN" altLang="en-US" sz="2500" kern="1200" dirty="0"/>
        </a:p>
      </dsp:txBody>
      <dsp:txXfrm>
        <a:off x="31413" y="1513888"/>
        <a:ext cx="5345634" cy="580674"/>
      </dsp:txXfrm>
    </dsp:sp>
    <dsp:sp modelId="{BBA439B9-2D33-42AF-95A4-B87D4EA42CAB}">
      <dsp:nvSpPr>
        <dsp:cNvPr id="0" name=""/>
        <dsp:cNvSpPr/>
      </dsp:nvSpPr>
      <dsp:spPr>
        <a:xfrm>
          <a:off x="0" y="2125975"/>
          <a:ext cx="540846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运行时更换模式仅需更换一个策略</a:t>
          </a:r>
          <a:endParaRPr lang="zh-CN" altLang="en-US" sz="2000" kern="1200" dirty="0"/>
        </a:p>
      </dsp:txBody>
      <dsp:txXfrm>
        <a:off x="0" y="2125975"/>
        <a:ext cx="5408460" cy="41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E6A9B-7A21-4785-BAF1-F9F1CFC684BB}">
      <dsp:nvSpPr>
        <dsp:cNvPr id="0" name=""/>
        <dsp:cNvSpPr/>
      </dsp:nvSpPr>
      <dsp:spPr>
        <a:xfrm>
          <a:off x="0" y="51359"/>
          <a:ext cx="540846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封装对数据进行访问的逻辑</a:t>
          </a:r>
          <a:endParaRPr lang="zh-CN" altLang="en-US" sz="3100" kern="1200" dirty="0"/>
        </a:p>
      </dsp:txBody>
      <dsp:txXfrm>
        <a:off x="38952" y="90311"/>
        <a:ext cx="5330556" cy="720036"/>
      </dsp:txXfrm>
    </dsp:sp>
    <dsp:sp modelId="{98BA2F7B-50FF-4082-A415-82158AD29035}">
      <dsp:nvSpPr>
        <dsp:cNvPr id="0" name=""/>
        <dsp:cNvSpPr/>
      </dsp:nvSpPr>
      <dsp:spPr>
        <a:xfrm>
          <a:off x="0" y="839740"/>
          <a:ext cx="540846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易于增加新的数据访问逻辑</a:t>
          </a:r>
          <a:endParaRPr lang="zh-CN" altLang="en-US" sz="2400" kern="1200" dirty="0"/>
        </a:p>
      </dsp:txBody>
      <dsp:txXfrm>
        <a:off x="0" y="839740"/>
        <a:ext cx="5408460" cy="513360"/>
      </dsp:txXfrm>
    </dsp:sp>
    <dsp:sp modelId="{A2C68BA3-B3EA-4021-8E3E-D52398495AFC}">
      <dsp:nvSpPr>
        <dsp:cNvPr id="0" name=""/>
        <dsp:cNvSpPr/>
      </dsp:nvSpPr>
      <dsp:spPr>
        <a:xfrm>
          <a:off x="0" y="1353100"/>
          <a:ext cx="540846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运行时修改</a:t>
          </a:r>
          <a:r>
            <a:rPr lang="en-US" altLang="zh-CN" sz="3100" kern="1200" dirty="0" smtClean="0"/>
            <a:t>visitor</a:t>
          </a:r>
          <a:endParaRPr lang="zh-CN" altLang="en-US" sz="3100" kern="1200" dirty="0"/>
        </a:p>
      </dsp:txBody>
      <dsp:txXfrm>
        <a:off x="38952" y="1392052"/>
        <a:ext cx="5330556" cy="720036"/>
      </dsp:txXfrm>
    </dsp:sp>
    <dsp:sp modelId="{BBA439B9-2D33-42AF-95A4-B87D4EA42CAB}">
      <dsp:nvSpPr>
        <dsp:cNvPr id="0" name=""/>
        <dsp:cNvSpPr/>
      </dsp:nvSpPr>
      <dsp:spPr>
        <a:xfrm>
          <a:off x="0" y="2151040"/>
          <a:ext cx="540846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多个访问同时进行</a:t>
          </a:r>
          <a:endParaRPr lang="zh-CN" altLang="en-US" sz="2400" kern="1200" dirty="0"/>
        </a:p>
      </dsp:txBody>
      <dsp:txXfrm>
        <a:off x="0" y="2151040"/>
        <a:ext cx="540846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EF5AC47-1AC4-47CE-A93B-69BD784FE48A}" type="datetimeFigureOut">
              <a:rPr lang="en-US" altLang="zh-CN"/>
              <a:t>3/10/2016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D43AAD8-78B0-4EF6-84C7-32A82E764FCB}" type="slidenum">
              <a:rPr lang="en-US" alt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3223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AD7794F-1BC9-4278-AE26-4DD2F6BD4056}" type="datetimeFigureOut">
              <a:rPr lang="zh-CN" altLang="en-US"/>
              <a:t>2016/3/10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984417-8091-4A5A-B5F1-70C19F410C1B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04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/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/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zh-CN" altLang="en-US"/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/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2016/3/10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/>
              <a:t>2016/3/10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/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/>
              <a:t>2016/3/10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/>
              <a:t>2016/3/10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/>
              <a:t>2016/3/10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/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/>
              <a:t>2016/3/10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altLang="zh-CN" smtClean="0"/>
              <a:t>3/10/2016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65915"/>
            <a:ext cx="8012714" cy="1646299"/>
          </a:xfrm>
        </p:spPr>
        <p:txBody>
          <a:bodyPr/>
          <a:lstStyle/>
          <a:p>
            <a:r>
              <a:rPr lang="en-US" altLang="zh-CN" dirty="0" err="1" smtClean="0"/>
              <a:t>Gitmining</a:t>
            </a:r>
            <a:r>
              <a:rPr lang="zh-CN" altLang="en-US" dirty="0"/>
              <a:t>迭代</a:t>
            </a:r>
            <a:r>
              <a:rPr lang="zh-CN" altLang="en-US" dirty="0" smtClean="0"/>
              <a:t>一成果展示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12714" cy="10968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组员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崔浩 董本超 戴新颜 袁阳阳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:Visitor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88" y="609600"/>
            <a:ext cx="6580143" cy="422937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376710" y="3704978"/>
          <a:ext cx="5408460" cy="270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pic>
        <p:nvPicPr>
          <p:cNvPr id="3" name="图片 2" descr="dataA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10" y="621030"/>
            <a:ext cx="6783070" cy="5696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" y="3991610"/>
            <a:ext cx="4038600" cy="944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/>
              <a:t>分离</a:t>
            </a:r>
            <a:r>
              <a:rPr lang="en-US" altLang="zh-CN" sz="2800"/>
              <a:t>PO</a:t>
            </a:r>
            <a:r>
              <a:rPr lang="zh-CN" altLang="en-US" sz="2800"/>
              <a:t>参数配置与网络流读取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1480" y="5133975"/>
            <a:ext cx="4053840" cy="6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提供每种</a:t>
            </a:r>
            <a:r>
              <a:rPr lang="en-US" altLang="zh-CN"/>
              <a:t>PO</a:t>
            </a:r>
            <a:r>
              <a:rPr lang="zh-CN" altLang="en-US"/>
              <a:t>的两种属性读取方式</a:t>
            </a:r>
          </a:p>
          <a:p>
            <a:r>
              <a:rPr lang="zh-CN" altLang="en-US"/>
              <a:t>（</a:t>
            </a:r>
            <a:r>
              <a:rPr lang="en-US" altLang="zh-CN"/>
              <a:t>gitming</a:t>
            </a:r>
            <a:r>
              <a:rPr lang="zh-CN" altLang="en-US"/>
              <a:t>提供了多种种类型的</a:t>
            </a:r>
            <a:r>
              <a:rPr lang="en-US" altLang="zh-CN"/>
              <a:t>API</a:t>
            </a:r>
            <a:r>
              <a:rPr lang="zh-CN" altLang="en-US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3880" y="6063615"/>
            <a:ext cx="463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更加灵活的选择属性获取方式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 UI" pitchFamily="34" charset="-122"/>
                <a:ea typeface="Microsoft YaHei UI" pitchFamily="34" charset="-122"/>
              </a:rPr>
              <a:t>Gitmining</a:t>
            </a:r>
            <a:r>
              <a:rPr lang="zh-CN" altLang="en-US" dirty="0" smtClean="0">
                <a:latin typeface="Microsoft YaHei UI" pitchFamily="34" charset="-122"/>
                <a:ea typeface="Microsoft YaHei UI" pitchFamily="34" charset="-122"/>
              </a:rPr>
              <a:t>迭代一项目演示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graphicFrame>
        <p:nvGraphicFramePr>
          <p:cNvPr id="5" name="图表 4" descr="随机至结果流程" title="SmartArt"/>
          <p:cNvGraphicFramePr/>
          <p:nvPr/>
        </p:nvGraphicFramePr>
        <p:xfrm>
          <a:off x="1030224" y="1984248"/>
          <a:ext cx="10131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3" name="图表 4" descr="随机至结果流程" title="SmartArt"/>
          <p:cNvGraphicFramePr/>
          <p:nvPr/>
        </p:nvGraphicFramePr>
        <p:xfrm>
          <a:off x="1030224" y="1984248"/>
          <a:ext cx="10131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553227" y="1315233"/>
          <a:ext cx="8968635" cy="527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934" y="1189076"/>
            <a:ext cx="65424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/>
              <a:t>xml</a:t>
            </a:r>
            <a:r>
              <a:rPr lang="zh-CN" altLang="en-US" sz="2500" dirty="0" smtClean="0"/>
              <a:t>配置文件设置界面参数</a:t>
            </a:r>
            <a:endParaRPr lang="zh-CN" altLang="en-US" sz="25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5" y="1666130"/>
            <a:ext cx="10458450" cy="1057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2934" y="2723405"/>
            <a:ext cx="4649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重制界面组件</a:t>
            </a:r>
            <a:endParaRPr lang="en-US" altLang="zh-CN" sz="25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23" y="3200458"/>
            <a:ext cx="2200275" cy="32904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84620" y="2707517"/>
            <a:ext cx="33485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/>
              <a:t>反射运用</a:t>
            </a:r>
            <a:endParaRPr lang="zh-CN" altLang="en-US" sz="25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3184571"/>
            <a:ext cx="797242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049"/>
          </a:xfrm>
        </p:spPr>
        <p:txBody>
          <a:bodyPr/>
          <a:lstStyle/>
          <a:p>
            <a:r>
              <a:rPr lang="zh-CN" altLang="en-US" dirty="0" smtClean="0"/>
              <a:t>逻辑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28876" y="1628384"/>
          <a:ext cx="11057699" cy="471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逻辑：</a:t>
            </a:r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92" y="1625033"/>
            <a:ext cx="8659433" cy="5010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:Strategy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86" y="533475"/>
            <a:ext cx="8627477" cy="632452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/>
        </p:nvGraphicFramePr>
        <p:xfrm>
          <a:off x="439340" y="3041099"/>
          <a:ext cx="5408460" cy="2706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:Visitor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6" y="1052644"/>
            <a:ext cx="10058400" cy="5289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随机至结果流程 SmartArt 幻灯片（黑底绿色），宽屏</Template>
  <TotalTime>0</TotalTime>
  <Words>224</Words>
  <Application>Microsoft Office PowerPoint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YaHei UI</vt:lpstr>
      <vt:lpstr>方正姚体</vt:lpstr>
      <vt:lpstr>华文新魏</vt:lpstr>
      <vt:lpstr>幼圆</vt:lpstr>
      <vt:lpstr>Arial</vt:lpstr>
      <vt:lpstr>Century Gothic</vt:lpstr>
      <vt:lpstr>Trebuchet MS</vt:lpstr>
      <vt:lpstr>Wingdings 3</vt:lpstr>
      <vt:lpstr>Process 08 16x9</vt:lpstr>
      <vt:lpstr>平面</vt:lpstr>
      <vt:lpstr>Gitmining迭代一成果展示</vt:lpstr>
      <vt:lpstr>Gitmining迭代一项目演示</vt:lpstr>
      <vt:lpstr>需求</vt:lpstr>
      <vt:lpstr>设计</vt:lpstr>
      <vt:lpstr>界面</vt:lpstr>
      <vt:lpstr>逻辑</vt:lpstr>
      <vt:lpstr>逻辑：Singleton</vt:lpstr>
      <vt:lpstr>逻辑:Strategy</vt:lpstr>
      <vt:lpstr>逻辑—数据:Visitor</vt:lpstr>
      <vt:lpstr>逻辑—数据:Visitor</vt:lpstr>
      <vt:lpstr>API接口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2016-03-10T01:15:00Z</dcterms:created>
  <dcterms:modified xsi:type="dcterms:W3CDTF">2016-03-10T05:29:33Z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  <property fmtid="{D5CDD505-2E9C-101B-9397-08002B2CF9AE}" pid="3" name="KSOProductBuildVer">
    <vt:lpwstr>2052-10.1.0.5511</vt:lpwstr>
  </property>
</Properties>
</file>