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notesMasterIdLst>
    <p:notesMasterId r:id="rId13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5" r:id="rId10"/>
    <p:sldId id="284" r:id="rId11"/>
    <p:sldId id="274" r:id="rId12"/>
  </p:sldIdLst>
  <p:sldSz cx="12192000" cy="6858000"/>
  <p:notesSz cx="6858000" cy="9144000"/>
  <p:custDataLst>
    <p:tags r:id="rId1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3122" autoAdjust="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156F-9348-406D-A24E-7ADEA4616883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2E40-4227-4CF7-916A-6DA6C0C093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0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84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64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09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52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4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2E40-4227-4CF7-916A-6DA6C0C093A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1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9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9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0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6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5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8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4A30-2B01-4D07-B12A-84C0C20F5EEF}" type="datetimeFigureOut">
              <a:rPr lang="es-ES" smtClean="0"/>
              <a:t>20/06/2015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8C6E-B23B-4245-9C6E-C864419A2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1cazenave/webL10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eligrey.com/l10n.js/demo.html" TargetMode="External"/><Relationship Id="rId4" Type="http://schemas.openxmlformats.org/officeDocument/2006/relationships/hyperlink" Target="https://github.com/eligrey/l10n.j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odingFre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1cazenave/webL10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.org/repos/cldr-tmp/trunk/diff/supplemental/language_plural_ru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968546" y="2158176"/>
            <a:ext cx="629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+mj-lt"/>
              </a:rPr>
              <a:t>L10n.js </a:t>
            </a:r>
            <a:r>
              <a:rPr lang="es-ES" sz="3600" b="1" dirty="0">
                <a:latin typeface="+mj-lt"/>
              </a:rPr>
              <a:t>– </a:t>
            </a:r>
            <a:r>
              <a:rPr lang="es-ES" sz="3600" b="1" dirty="0" err="1" smtClean="0">
                <a:latin typeface="+mj-lt"/>
              </a:rPr>
              <a:t>Localizing</a:t>
            </a:r>
            <a:r>
              <a:rPr lang="es-ES" sz="3600" b="1" dirty="0" smtClean="0">
                <a:latin typeface="+mj-lt"/>
              </a:rPr>
              <a:t> </a:t>
            </a:r>
            <a:r>
              <a:rPr lang="es-ES" sz="3600" b="1" dirty="0" err="1" smtClean="0">
                <a:latin typeface="+mj-lt"/>
              </a:rPr>
              <a:t>your</a:t>
            </a:r>
            <a:r>
              <a:rPr lang="es-ES" sz="3600" b="1" dirty="0" smtClean="0">
                <a:latin typeface="+mj-lt"/>
              </a:rPr>
              <a:t> </a:t>
            </a:r>
            <a:r>
              <a:rPr lang="es-ES" sz="3600" b="1" dirty="0" err="1" smtClean="0">
                <a:latin typeface="+mj-lt"/>
              </a:rPr>
              <a:t>webapps</a:t>
            </a:r>
            <a:endParaRPr lang="es-ES" sz="3600" b="1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68438" y="6304722"/>
            <a:ext cx="7094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tabLst>
                <a:tab pos="7088188" algn="r"/>
              </a:tabLst>
            </a:pP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noted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licensed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http://creativecommons.org/licenses/by-nc-sa/3.0/</a:t>
            </a:r>
            <a:r>
              <a:rPr lang="es-E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65701" y="267719"/>
            <a:ext cx="802005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000" b="1" dirty="0" err="1" smtClean="0">
                <a:latin typeface="Calibri Bold" panose="020F0702030404030204" pitchFamily="34" charset="0"/>
              </a:rPr>
              <a:t>Adrian</a:t>
            </a:r>
            <a:r>
              <a:rPr lang="es-ES" sz="2000" b="1" dirty="0" smtClean="0">
                <a:latin typeface="Calibri Bold" panose="020F0702030404030204" pitchFamily="34" charset="0"/>
              </a:rPr>
              <a:t> Crespo</a:t>
            </a:r>
          </a:p>
          <a:p>
            <a:r>
              <a:rPr lang="es-ES" sz="2000" b="1" dirty="0" smtClean="0">
                <a:latin typeface="Calibri Bold" panose="020F0702030404030204" pitchFamily="34" charset="0"/>
              </a:rPr>
              <a:t>@</a:t>
            </a:r>
            <a:r>
              <a:rPr lang="es-ES" sz="2000" b="1" dirty="0" err="1" smtClean="0">
                <a:latin typeface="Calibri Bold" panose="020F0702030404030204" pitchFamily="34" charset="0"/>
              </a:rPr>
              <a:t>CodingFree</a:t>
            </a:r>
            <a:endParaRPr lang="es-ES" sz="2000" dirty="0" smtClean="0">
              <a:latin typeface="Calibri Bold" panose="020F0702030404030204" pitchFamily="34" charset="0"/>
            </a:endParaRPr>
          </a:p>
          <a:p>
            <a:endParaRPr lang="es-ES" sz="2000" dirty="0">
              <a:latin typeface="Vodafone Rg" panose="020B0606080202020204" pitchFamily="34" charset="0"/>
            </a:endParaRPr>
          </a:p>
        </p:txBody>
      </p:sp>
      <p:grpSp>
        <p:nvGrpSpPr>
          <p:cNvPr id="2" name="Grupo 1" title="Line"/>
          <p:cNvGrpSpPr/>
          <p:nvPr/>
        </p:nvGrpSpPr>
        <p:grpSpPr>
          <a:xfrm>
            <a:off x="-76588" y="5888521"/>
            <a:ext cx="12268588" cy="32445"/>
            <a:chOff x="-76588" y="5888521"/>
            <a:chExt cx="12268588" cy="32445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76588" y="5888521"/>
              <a:ext cx="8573631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n 9" title="Creative Commons 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728" y="6222826"/>
            <a:ext cx="1817243" cy="454311"/>
          </a:xfrm>
          <a:prstGeom prst="rect">
            <a:avLst/>
          </a:prstGeom>
        </p:spPr>
      </p:pic>
      <p:pic>
        <p:nvPicPr>
          <p:cNvPr id="15" name="Imagen 14" descr="Just a simple Firefox Logo" title="Firefox 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3069603"/>
            <a:ext cx="3956376" cy="2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libraries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Gaia uses a modified version of Fabien </a:t>
            </a:r>
            <a:r>
              <a:rPr lang="en-US" sz="2400" dirty="0" err="1"/>
              <a:t>Cazenave’s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L10n.js</a:t>
            </a:r>
            <a:endParaRPr lang="es-ES" sz="2400" dirty="0"/>
          </a:p>
          <a:p>
            <a:r>
              <a:rPr lang="pt-BR" sz="2400" dirty="0" smtClean="0"/>
              <a:t>The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an</a:t>
            </a:r>
            <a:r>
              <a:rPr lang="pt-BR" sz="2400" dirty="0" smtClean="0"/>
              <a:t> </a:t>
            </a:r>
            <a:r>
              <a:rPr lang="pt-BR" sz="2400" dirty="0" err="1" smtClean="0"/>
              <a:t>alternative</a:t>
            </a:r>
            <a:r>
              <a:rPr lang="pt-BR" sz="2400" dirty="0" smtClean="0"/>
              <a:t> </a:t>
            </a:r>
            <a:r>
              <a:rPr lang="pt-BR" sz="2400" dirty="0" err="1" smtClean="0"/>
              <a:t>library</a:t>
            </a:r>
            <a:r>
              <a:rPr lang="pt-BR" sz="2400" dirty="0" smtClean="0"/>
              <a:t>, </a:t>
            </a:r>
            <a:r>
              <a:rPr lang="pt-BR" sz="2400" dirty="0" err="1" smtClean="0"/>
              <a:t>by</a:t>
            </a:r>
            <a:r>
              <a:rPr lang="pt-BR" sz="2400" dirty="0" smtClean="0"/>
              <a:t> Eli </a:t>
            </a:r>
            <a:r>
              <a:rPr lang="pt-BR" sz="2400" dirty="0" err="1" smtClean="0"/>
              <a:t>Grey</a:t>
            </a:r>
            <a:r>
              <a:rPr lang="pt-BR" sz="2400" dirty="0" smtClean="0"/>
              <a:t>, </a:t>
            </a:r>
            <a:r>
              <a:rPr lang="en-US" sz="2400" dirty="0" smtClean="0">
                <a:hlinkClick r:id="rId4"/>
              </a:rPr>
              <a:t>L10n.js</a:t>
            </a:r>
            <a:endParaRPr lang="en-US" sz="2400" dirty="0" smtClean="0"/>
          </a:p>
          <a:p>
            <a:r>
              <a:rPr lang="en-US" sz="2400" dirty="0"/>
              <a:t>Multiple localizations can be included with one localization JSON file: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="localizations" </a:t>
            </a:r>
            <a:r>
              <a:rPr lang="en-US" sz="2000" dirty="0" err="1"/>
              <a:t>href</a:t>
            </a:r>
            <a:r>
              <a:rPr lang="en-US" sz="2000" dirty="0"/>
              <a:t>="path/to/</a:t>
            </a:r>
            <a:r>
              <a:rPr lang="en-US" sz="2000" dirty="0" err="1"/>
              <a:t>localizations.json</a:t>
            </a:r>
            <a:r>
              <a:rPr lang="en-US" sz="2000" dirty="0"/>
              <a:t>" type="application/x-l10n+json</a:t>
            </a:r>
            <a:r>
              <a:rPr lang="en-US" sz="2000" dirty="0" smtClean="0"/>
              <a:t>"/&gt;</a:t>
            </a:r>
            <a:endParaRPr lang="pt-BR" sz="2000" dirty="0" smtClean="0"/>
          </a:p>
          <a:p>
            <a:r>
              <a:rPr lang="es-ES" sz="2400" b="1" dirty="0" err="1" smtClean="0"/>
              <a:t>localizations.json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000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10</a:t>
            </a:fld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200" y="3868639"/>
            <a:ext cx="340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"</a:t>
            </a:r>
            <a:r>
              <a:rPr lang="en-US" dirty="0" err="1" smtClean="0"/>
              <a:t>en</a:t>
            </a:r>
            <a:r>
              <a:rPr lang="en-US" dirty="0" smtClean="0"/>
              <a:t>-US":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  "%title": </a:t>
            </a:r>
            <a:r>
              <a:rPr lang="en-US" dirty="0" smtClean="0"/>
              <a:t>“This is an example"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},</a:t>
            </a:r>
            <a:br>
              <a:rPr lang="en-US" dirty="0"/>
            </a:br>
            <a:r>
              <a:rPr lang="en-US" dirty="0"/>
              <a:t>    "</a:t>
            </a:r>
            <a:r>
              <a:rPr lang="en-US" dirty="0" err="1" smtClean="0"/>
              <a:t>es</a:t>
            </a:r>
            <a:r>
              <a:rPr lang="en-US" dirty="0" smtClean="0"/>
              <a:t>":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  "%title": </a:t>
            </a:r>
            <a:r>
              <a:rPr lang="en-US" dirty="0" smtClean="0"/>
              <a:t>“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1269" y="3818633"/>
            <a:ext cx="426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  <a:endParaRPr lang="es-ES" dirty="0" smtClean="0"/>
          </a:p>
          <a:p>
            <a:r>
              <a:rPr lang="es-ES" dirty="0" err="1" smtClean="0"/>
              <a:t>localizedString</a:t>
            </a:r>
            <a:r>
              <a:rPr lang="es-ES" dirty="0" smtClean="0"/>
              <a:t>= </a:t>
            </a:r>
            <a:r>
              <a:rPr lang="es-ES" dirty="0" err="1"/>
              <a:t>localize</a:t>
            </a:r>
            <a:r>
              <a:rPr lang="es-ES" dirty="0" smtClean="0"/>
              <a:t>("%</a:t>
            </a:r>
            <a:r>
              <a:rPr lang="es-ES" dirty="0" err="1" smtClean="0"/>
              <a:t>title</a:t>
            </a:r>
            <a:r>
              <a:rPr lang="es-ES" dirty="0" smtClean="0"/>
              <a:t>", </a:t>
            </a:r>
            <a:r>
              <a:rPr lang="es-ES" dirty="0" err="1" smtClean="0"/>
              <a:t>myString</a:t>
            </a:r>
            <a:r>
              <a:rPr lang="es-ES" dirty="0" smtClean="0"/>
              <a:t>);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5"/>
              </a:rPr>
              <a:t>Demo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11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674270" y="961566"/>
            <a:ext cx="654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 err="1" smtClean="0"/>
              <a:t>Thanks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you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for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attending</a:t>
            </a:r>
            <a:endParaRPr lang="es-ES" sz="4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4788" y="2034296"/>
            <a:ext cx="11645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Do </a:t>
            </a:r>
            <a:r>
              <a:rPr lang="es-ES" sz="3600" b="1" dirty="0" err="1" smtClean="0"/>
              <a:t>you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have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any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question</a:t>
            </a:r>
            <a:r>
              <a:rPr lang="es-ES" sz="3600" b="1" dirty="0" smtClean="0"/>
              <a:t>? Do </a:t>
            </a:r>
            <a:r>
              <a:rPr lang="es-ES" sz="3600" b="1" dirty="0" err="1" smtClean="0"/>
              <a:t>you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need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any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resource</a:t>
            </a:r>
            <a:r>
              <a:rPr lang="es-ES" sz="3600" b="1" dirty="0" smtClean="0"/>
              <a:t>?</a:t>
            </a:r>
            <a:endParaRPr lang="es-ES" sz="3600" b="1" dirty="0"/>
          </a:p>
          <a:p>
            <a:pPr algn="ctr"/>
            <a:r>
              <a:rPr lang="es-ES_tradnl" sz="3600" b="1" dirty="0" err="1" smtClean="0"/>
              <a:t>Feel</a:t>
            </a:r>
            <a:r>
              <a:rPr lang="es-ES_tradnl" sz="3600" b="1" dirty="0" smtClean="0"/>
              <a:t> free to ping me</a:t>
            </a:r>
            <a:endParaRPr lang="es-ES" sz="3600" b="1" dirty="0" smtClean="0"/>
          </a:p>
          <a:p>
            <a:pPr algn="ctr"/>
            <a:r>
              <a:rPr lang="es-ES" sz="3600" b="1" dirty="0">
                <a:hlinkClick r:id="rId3"/>
              </a:rPr>
              <a:t>https://</a:t>
            </a:r>
            <a:r>
              <a:rPr lang="es-ES" sz="3600" b="1" dirty="0" smtClean="0">
                <a:hlinkClick r:id="rId3"/>
              </a:rPr>
              <a:t>twitter.com/CodingFree</a:t>
            </a:r>
            <a:endParaRPr lang="es-ES" sz="3600" b="1" dirty="0" smtClean="0"/>
          </a:p>
          <a:p>
            <a:pPr algn="ctr"/>
            <a:endParaRPr lang="es-ES" sz="3600" b="1" dirty="0" smtClean="0"/>
          </a:p>
          <a:p>
            <a:pPr algn="ctr"/>
            <a:r>
              <a:rPr lang="es-ES" sz="3600" b="1" dirty="0" smtClean="0"/>
              <a:t>¡Gracias por asistir!</a:t>
            </a:r>
          </a:p>
        </p:txBody>
      </p:sp>
      <p:pic>
        <p:nvPicPr>
          <p:cNvPr id="3" name="Imagen 2" title="Firefox funny 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61" y="4342620"/>
            <a:ext cx="3764674" cy="242882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9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l10n?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i18n/l10n </a:t>
            </a:r>
            <a:r>
              <a:rPr lang="es-ES" dirty="0" err="1" smtClean="0"/>
              <a:t>library</a:t>
            </a:r>
            <a:r>
              <a:rPr lang="es-ES" dirty="0" smtClean="0"/>
              <a:t> (</a:t>
            </a:r>
            <a:r>
              <a:rPr lang="es-ES" dirty="0" err="1" smtClean="0"/>
              <a:t>internationalization</a:t>
            </a:r>
            <a:r>
              <a:rPr lang="es-ES" dirty="0" smtClean="0"/>
              <a:t> / </a:t>
            </a:r>
            <a:r>
              <a:rPr lang="es-ES" dirty="0" err="1" smtClean="0"/>
              <a:t>localization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Client-side</a:t>
            </a:r>
            <a:r>
              <a:rPr lang="es-ES" dirty="0" smtClean="0"/>
              <a:t>: </a:t>
            </a:r>
            <a:r>
              <a:rPr lang="es-ES" dirty="0" err="1"/>
              <a:t>think</a:t>
            </a:r>
            <a:r>
              <a:rPr lang="es-ES" dirty="0"/>
              <a:t> of offline </a:t>
            </a:r>
            <a:r>
              <a:rPr lang="es-ES" dirty="0" err="1"/>
              <a:t>webapps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n-US" dirty="0"/>
              <a:t>There is already a placeholder method for all API calls as specified in the ECMAScript </a:t>
            </a:r>
            <a:r>
              <a:rPr lang="en-US" dirty="0" smtClean="0"/>
              <a:t>.</a:t>
            </a:r>
          </a:p>
          <a:p>
            <a:r>
              <a:rPr lang="es-ES" dirty="0" smtClean="0"/>
              <a:t>Server-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 smtClean="0"/>
              <a:t>negotiation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BSD/MIT/WTFPL </a:t>
            </a:r>
            <a:r>
              <a:rPr lang="es-ES" dirty="0" err="1" smtClean="0"/>
              <a:t>license</a:t>
            </a:r>
            <a:r>
              <a:rPr lang="es-ES" dirty="0" smtClean="0"/>
              <a:t> (</a:t>
            </a:r>
            <a:r>
              <a:rPr lang="es-ES" dirty="0" err="1"/>
              <a:t>permissive</a:t>
            </a:r>
            <a:r>
              <a:rPr lang="es-ES" dirty="0"/>
              <a:t> copyright </a:t>
            </a:r>
            <a:r>
              <a:rPr lang="es-ES" dirty="0" err="1"/>
              <a:t>license</a:t>
            </a:r>
            <a:r>
              <a:rPr lang="es-ES" dirty="0" smtClean="0"/>
              <a:t>).</a:t>
            </a:r>
            <a:endParaRPr lang="es-ES" dirty="0" smtClean="0"/>
          </a:p>
          <a:p>
            <a:r>
              <a:rPr lang="en-US" dirty="0"/>
              <a:t>Gaia uses a modified version of Fabien </a:t>
            </a:r>
            <a:r>
              <a:rPr lang="en-US" dirty="0" err="1"/>
              <a:t>Cazenave’s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L10n.js</a:t>
            </a:r>
            <a:endParaRPr lang="es-ES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2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866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l10n.js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ini</a:t>
            </a:r>
            <a:r>
              <a:rPr lang="en-US" dirty="0"/>
              <a:t> file specifies what properties files to </a:t>
            </a:r>
            <a:r>
              <a:rPr lang="en-US" dirty="0" smtClean="0"/>
              <a:t>load: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000" dirty="0" smtClean="0"/>
              <a:t>&lt;</a:t>
            </a:r>
            <a:r>
              <a:rPr lang="es-ES" sz="2000" dirty="0"/>
              <a:t>link </a:t>
            </a:r>
            <a:r>
              <a:rPr lang="es-ES" sz="2000" dirty="0" err="1"/>
              <a:t>rel</a:t>
            </a:r>
            <a:r>
              <a:rPr lang="es-ES" sz="2000" dirty="0"/>
              <a:t>="</a:t>
            </a:r>
            <a:r>
              <a:rPr lang="es-ES" sz="2000" dirty="0" err="1"/>
              <a:t>resource</a:t>
            </a:r>
            <a:r>
              <a:rPr lang="es-ES" sz="2000" dirty="0"/>
              <a:t>"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application</a:t>
            </a:r>
            <a:r>
              <a:rPr lang="es-ES" sz="2000" dirty="0"/>
              <a:t>/l10n" </a:t>
            </a:r>
            <a:r>
              <a:rPr lang="es-ES" sz="2000" dirty="0" err="1"/>
              <a:t>href</a:t>
            </a:r>
            <a:r>
              <a:rPr lang="es-ES" sz="2000" dirty="0"/>
              <a:t>="locales/locales.ini" </a:t>
            </a:r>
            <a:r>
              <a:rPr lang="es-ES" sz="20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locales.ini </a:t>
            </a:r>
            <a:r>
              <a:rPr lang="en-US" dirty="0"/>
              <a:t>file </a:t>
            </a:r>
            <a:r>
              <a:rPr lang="en-US" dirty="0" smtClean="0"/>
              <a:t>has the </a:t>
            </a:r>
            <a:r>
              <a:rPr lang="en-US" dirty="0"/>
              <a:t>following </a:t>
            </a:r>
            <a:r>
              <a:rPr lang="en-US" dirty="0" smtClean="0"/>
              <a:t>content</a:t>
            </a:r>
            <a:r>
              <a:rPr lang="es-ES" dirty="0" smtClean="0"/>
              <a:t>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000" dirty="0" smtClean="0"/>
              <a:t>@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 smtClean="0"/>
              <a:t>url</a:t>
            </a:r>
            <a:r>
              <a:rPr lang="es-ES" sz="2000" dirty="0" smtClean="0"/>
              <a:t>(</a:t>
            </a:r>
            <a:r>
              <a:rPr lang="es-ES" sz="2000" dirty="0" err="1" smtClean="0"/>
              <a:t>mystrings.en-US.properties</a:t>
            </a:r>
            <a:r>
              <a:rPr lang="es-ES" sz="2000" dirty="0" smtClean="0"/>
              <a:t>)</a:t>
            </a:r>
            <a:br>
              <a:rPr lang="es-ES" sz="2000" dirty="0" smtClean="0"/>
            </a:br>
            <a:r>
              <a:rPr lang="es-ES" sz="2000" dirty="0" smtClean="0"/>
              <a:t>[es]</a:t>
            </a:r>
            <a:br>
              <a:rPr lang="es-ES" sz="2000" dirty="0" smtClean="0"/>
            </a:br>
            <a:r>
              <a:rPr lang="es-ES" sz="2000" dirty="0" smtClean="0"/>
              <a:t>@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 smtClean="0"/>
              <a:t>url</a:t>
            </a:r>
            <a:r>
              <a:rPr lang="es-ES" sz="2000" dirty="0" smtClean="0"/>
              <a:t>(</a:t>
            </a:r>
            <a:r>
              <a:rPr lang="es-ES" sz="2000" dirty="0" err="1" smtClean="0"/>
              <a:t>mystrings.es.properties</a:t>
            </a:r>
            <a:r>
              <a:rPr lang="es-E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n-US" dirty="0"/>
              <a:t>properties files for </a:t>
            </a:r>
            <a:r>
              <a:rPr lang="en-US" dirty="0" smtClean="0"/>
              <a:t>the locales.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And </a:t>
            </a:r>
            <a:r>
              <a:rPr lang="es-ES" dirty="0" err="1" smtClean="0"/>
              <a:t>finally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load </a:t>
            </a:r>
            <a:r>
              <a:rPr lang="es-ES" dirty="0" err="1" smtClean="0"/>
              <a:t>the</a:t>
            </a:r>
            <a:r>
              <a:rPr lang="es-ES" dirty="0" smtClean="0"/>
              <a:t> script.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sz="2000" dirty="0"/>
              <a:t>&lt;script </a:t>
            </a:r>
            <a:r>
              <a:rPr lang="en-US" sz="2000" dirty="0" err="1" smtClean="0"/>
              <a:t>src</a:t>
            </a:r>
            <a:r>
              <a:rPr lang="en-US" sz="2000" dirty="0"/>
              <a:t>="/shared/</a:t>
            </a:r>
            <a:r>
              <a:rPr lang="en-US" sz="2000" dirty="0" err="1"/>
              <a:t>js</a:t>
            </a:r>
            <a:r>
              <a:rPr lang="en-US" sz="2000" dirty="0"/>
              <a:t>/l10n.js" charset="utf-8"&gt;&lt;/script&gt;</a:t>
            </a:r>
            <a:endParaRPr lang="es-ES" sz="2000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3</a:t>
            </a:fld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934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r>
              <a:rPr lang="en-US" dirty="0"/>
              <a:t>files for </a:t>
            </a:r>
            <a:r>
              <a:rPr lang="en-US" dirty="0" smtClean="0"/>
              <a:t>two locales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es.properties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/>
              <a:t>app_title</a:t>
            </a:r>
            <a:r>
              <a:rPr lang="es-ES" sz="2000" dirty="0"/>
              <a:t> = Cuidado, el contenido puede ser </a:t>
            </a:r>
            <a:r>
              <a:rPr lang="es-ES" sz="2000" dirty="0" smtClean="0"/>
              <a:t>NSFW (no apropiado para el trabajo)</a:t>
            </a:r>
          </a:p>
          <a:p>
            <a:pPr marL="0" indent="0">
              <a:buNone/>
            </a:pPr>
            <a:r>
              <a:rPr lang="es-ES" sz="2000" dirty="0" err="1" smtClean="0"/>
              <a:t>error_message</a:t>
            </a:r>
            <a:r>
              <a:rPr lang="es-ES" sz="2000" dirty="0" smtClean="0"/>
              <a:t> </a:t>
            </a:r>
            <a:r>
              <a:rPr lang="es-ES" sz="2000" dirty="0"/>
              <a:t>= </a:t>
            </a:r>
            <a:r>
              <a:rPr lang="es-ES" sz="2000" dirty="0" err="1"/>
              <a:t>Porfavor</a:t>
            </a:r>
            <a:r>
              <a:rPr lang="es-ES" sz="2000" dirty="0"/>
              <a:t>, comprueba tu conexión a Internet y regresa más tarde</a:t>
            </a:r>
          </a:p>
          <a:p>
            <a:pPr marL="0" indent="0">
              <a:buNone/>
            </a:pPr>
            <a:r>
              <a:rPr lang="es-ES" sz="2000" dirty="0" err="1"/>
              <a:t>reload</a:t>
            </a:r>
            <a:r>
              <a:rPr lang="es-ES" sz="2000" dirty="0"/>
              <a:t> = Reintentar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en-</a:t>
            </a:r>
            <a:r>
              <a:rPr lang="es-ES" dirty="0" err="1"/>
              <a:t>US.properties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app_title</a:t>
            </a:r>
            <a:r>
              <a:rPr lang="en-US" sz="2000" dirty="0"/>
              <a:t> = Warning, this content may be NSFW (Not Safe For Work)</a:t>
            </a:r>
          </a:p>
          <a:p>
            <a:pPr marL="0" indent="0">
              <a:buNone/>
            </a:pPr>
            <a:r>
              <a:rPr lang="en-US" sz="2000" dirty="0" err="1"/>
              <a:t>error_message</a:t>
            </a:r>
            <a:r>
              <a:rPr lang="en-US" sz="2000" dirty="0"/>
              <a:t> = Please, check your Internet connection and come back later</a:t>
            </a:r>
          </a:p>
          <a:p>
            <a:pPr marL="0" indent="0">
              <a:buNone/>
            </a:pPr>
            <a:r>
              <a:rPr lang="en-US" sz="2000" dirty="0"/>
              <a:t>reload = Try again</a:t>
            </a:r>
            <a:endParaRPr lang="es-ES" sz="2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4</a:t>
            </a:fld>
            <a:endParaRPr lang="es-ES" dirty="0"/>
          </a:p>
        </p:txBody>
      </p:sp>
      <p:sp>
        <p:nvSpPr>
          <p:cNvPr id="16" name="Flecha izquierda y derecha 15" title="Comparing two locales"/>
          <p:cNvSpPr/>
          <p:nvPr/>
        </p:nvSpPr>
        <p:spPr>
          <a:xfrm>
            <a:off x="5343525" y="3133243"/>
            <a:ext cx="828675" cy="1862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1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Hebrew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/>
              <a:t>he.properties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000" dirty="0" err="1" smtClean="0"/>
              <a:t>app_title</a:t>
            </a:r>
            <a:r>
              <a:rPr lang="es-ES" sz="2000" dirty="0" smtClean="0"/>
              <a:t> </a:t>
            </a:r>
            <a:r>
              <a:rPr lang="es-ES" sz="2000" dirty="0"/>
              <a:t>= </a:t>
            </a:r>
            <a:r>
              <a:rPr lang="he-IL" sz="2000" dirty="0"/>
              <a:t>שים לב!, התוכן עשוי להיות </a:t>
            </a:r>
            <a:r>
              <a:rPr lang="es-ES" sz="2000" dirty="0"/>
              <a:t>NSFW (</a:t>
            </a:r>
            <a:r>
              <a:rPr lang="he-IL" sz="2000" dirty="0"/>
              <a:t>לא מתאים לעבודה) ל</a:t>
            </a:r>
          </a:p>
          <a:p>
            <a:pPr marL="0" indent="0">
              <a:buNone/>
            </a:pPr>
            <a:r>
              <a:rPr lang="es-ES" sz="2000" dirty="0" err="1"/>
              <a:t>error_message</a:t>
            </a:r>
            <a:r>
              <a:rPr lang="es-ES" sz="2000" dirty="0"/>
              <a:t> = </a:t>
            </a:r>
            <a:r>
              <a:rPr lang="he-IL" sz="2000" dirty="0"/>
              <a:t>בבקשה, לבדוק את החיבור שלך לאינטרנט, לחזור מאוחר יותר</a:t>
            </a:r>
          </a:p>
          <a:p>
            <a:pPr marL="0" indent="0">
              <a:buNone/>
            </a:pPr>
            <a:r>
              <a:rPr lang="es-ES" sz="2000" dirty="0" err="1"/>
              <a:t>reload</a:t>
            </a:r>
            <a:r>
              <a:rPr lang="es-ES" sz="2000" dirty="0"/>
              <a:t> = </a:t>
            </a:r>
            <a:r>
              <a:rPr lang="he-IL" sz="2000" dirty="0"/>
              <a:t>טען מחדש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5</a:t>
            </a:fld>
            <a:endParaRPr lang="es-ES" dirty="0"/>
          </a:p>
        </p:txBody>
      </p:sp>
      <p:pic>
        <p:nvPicPr>
          <p:cNvPr id="18" name="Imagen 17" title="Example of text in engli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3772817"/>
            <a:ext cx="10550525" cy="975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n 18" title="Example of text in hebr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9" y="5276827"/>
            <a:ext cx="10551600" cy="900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lecha arriba y abajo 19" title="Translating from english to hebrew"/>
          <p:cNvSpPr/>
          <p:nvPr/>
        </p:nvSpPr>
        <p:spPr>
          <a:xfrm>
            <a:off x="5624511" y="4559300"/>
            <a:ext cx="266700" cy="7175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5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API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localized event: fired when the page has been </a:t>
            </a:r>
            <a:r>
              <a:rPr lang="en-US" sz="2400" dirty="0" smtClean="0"/>
              <a:t>translated.</a:t>
            </a:r>
          </a:p>
          <a:p>
            <a:pPr lvl="1"/>
            <a:r>
              <a:rPr lang="en-US" sz="1800" dirty="0" smtClean="0"/>
              <a:t>Also: </a:t>
            </a:r>
            <a:r>
              <a:rPr lang="en-US" sz="1800" dirty="0" smtClean="0"/>
              <a:t>navigator.mozL10n.ready()</a:t>
            </a:r>
            <a:endParaRPr lang="en-US" sz="1800" dirty="0"/>
          </a:p>
          <a:p>
            <a:r>
              <a:rPr lang="en-US" sz="2200" dirty="0" err="1" smtClean="0"/>
              <a:t>getLanguage</a:t>
            </a:r>
            <a:r>
              <a:rPr lang="en-US" sz="2200" dirty="0" smtClean="0"/>
              <a:t> / </a:t>
            </a:r>
            <a:r>
              <a:rPr lang="en-US" sz="2200" dirty="0" err="1" smtClean="0"/>
              <a:t>setLanguage</a:t>
            </a:r>
            <a:r>
              <a:rPr lang="en-US" sz="2200" dirty="0" smtClean="0"/>
              <a:t> </a:t>
            </a:r>
            <a:r>
              <a:rPr lang="en-US" sz="2200" dirty="0"/>
              <a:t>method: get/set the ISO-639-1 code of the current </a:t>
            </a:r>
            <a:r>
              <a:rPr lang="en-US" sz="2200" dirty="0" smtClean="0"/>
              <a:t>locale.</a:t>
            </a:r>
            <a:endParaRPr lang="en-US" sz="2200" dirty="0" smtClean="0"/>
          </a:p>
          <a:p>
            <a:pPr lvl="1"/>
            <a:r>
              <a:rPr lang="en-US" sz="1800" dirty="0" smtClean="0"/>
              <a:t>Also: </a:t>
            </a:r>
            <a:r>
              <a:rPr lang="en-US" sz="1800" dirty="0"/>
              <a:t>navigator.mozL10n.language.code </a:t>
            </a:r>
            <a:endParaRPr lang="en-US" sz="1800" dirty="0" smtClean="0"/>
          </a:p>
          <a:p>
            <a:r>
              <a:rPr lang="en-US" sz="2400" dirty="0" err="1" smtClean="0"/>
              <a:t>getDirection</a:t>
            </a:r>
            <a:r>
              <a:rPr lang="en-US" sz="2400" dirty="0" smtClean="0"/>
              <a:t> method: direction (</a:t>
            </a:r>
            <a:r>
              <a:rPr lang="en-US" sz="2400" dirty="0" err="1" smtClean="0"/>
              <a:t>ltr|rtl</a:t>
            </a:r>
            <a:r>
              <a:rPr lang="en-US" sz="2400" dirty="0" smtClean="0"/>
              <a:t>) of the current language;</a:t>
            </a:r>
          </a:p>
          <a:p>
            <a:pPr lvl="1"/>
            <a:r>
              <a:rPr lang="en-US" sz="1800" dirty="0" smtClean="0"/>
              <a:t>Also: navigator.mozL10n.language.direction </a:t>
            </a:r>
          </a:p>
          <a:p>
            <a:r>
              <a:rPr lang="en-US" sz="2400" dirty="0"/>
              <a:t>get method: get a translated string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1800" dirty="0" smtClean="0"/>
              <a:t>navigator.mozL10n.get(“</a:t>
            </a:r>
            <a:r>
              <a:rPr lang="en-US" sz="1800" dirty="0" err="1" smtClean="0"/>
              <a:t>myString</a:t>
            </a:r>
            <a:r>
              <a:rPr lang="en-US" sz="1800" dirty="0" smtClean="0"/>
              <a:t>”)</a:t>
            </a:r>
            <a:endParaRPr lang="en-US" sz="18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6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65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Translatable </a:t>
            </a:r>
            <a:r>
              <a:rPr lang="en-US" sz="2400" dirty="0"/>
              <a:t>elements carry a </a:t>
            </a:r>
            <a:r>
              <a:rPr lang="es-ES" sz="2400" b="1" dirty="0" smtClean="0"/>
              <a:t>data-l10n-id</a:t>
            </a:r>
            <a:r>
              <a:rPr lang="es-ES" sz="2400" dirty="0"/>
              <a:t> </a:t>
            </a:r>
            <a:r>
              <a:rPr lang="es-ES" sz="2400" dirty="0" err="1" smtClean="0"/>
              <a:t>attribute</a:t>
            </a:r>
            <a:r>
              <a:rPr lang="es-ES" sz="2400" dirty="0" smtClean="0"/>
              <a:t>: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/>
              <a:t>&lt;h2 data-l10n-id="label1</a:t>
            </a:r>
            <a:r>
              <a:rPr lang="pt-BR" sz="2000" dirty="0" smtClean="0"/>
              <a:t>"&gt;</a:t>
            </a:r>
            <a:r>
              <a:rPr lang="pt-BR" sz="2000" dirty="0" err="1"/>
              <a:t>Label</a:t>
            </a:r>
            <a:r>
              <a:rPr lang="pt-BR" sz="2000" dirty="0"/>
              <a:t> </a:t>
            </a:r>
            <a:r>
              <a:rPr lang="pt-BR" sz="2000" dirty="0" err="1"/>
              <a:t>One</a:t>
            </a:r>
            <a:r>
              <a:rPr lang="pt-BR" sz="2000" dirty="0"/>
              <a:t>&lt;/h2</a:t>
            </a:r>
            <a:r>
              <a:rPr lang="pt-BR" sz="2000" dirty="0" smtClean="0"/>
              <a:t>&gt;</a:t>
            </a:r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label1 = </a:t>
            </a:r>
            <a:r>
              <a:rPr lang="en-US" sz="2000" dirty="0"/>
              <a:t>Hello </a:t>
            </a:r>
            <a:r>
              <a:rPr lang="en-US" sz="2000" dirty="0" smtClean="0"/>
              <a:t>and welcome</a:t>
            </a:r>
          </a:p>
          <a:p>
            <a:r>
              <a:rPr lang="es-ES" sz="2400" b="1" dirty="0" err="1" smtClean="0"/>
              <a:t>es.properties</a:t>
            </a:r>
            <a:r>
              <a:rPr lang="es-ES" sz="2400" b="1" dirty="0"/>
              <a:t/>
            </a:r>
            <a:br>
              <a:rPr lang="es-ES" sz="2400" b="1" dirty="0"/>
            </a:br>
            <a:r>
              <a:rPr lang="es-ES" sz="2000" dirty="0" smtClean="0"/>
              <a:t>label1 = Hola y bienvenido</a:t>
            </a:r>
            <a:endParaRPr lang="en-US" sz="2400" dirty="0" smtClean="0"/>
          </a:p>
          <a:p>
            <a:r>
              <a:rPr lang="en-US" sz="2400" dirty="0" smtClean="0"/>
              <a:t>To translate an element: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n-US" sz="2000" dirty="0" smtClean="0"/>
              <a:t>navigator.mozL10n.get(“label1”);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7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43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l10n </a:t>
            </a: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There</a:t>
            </a:r>
            <a:r>
              <a:rPr lang="pt-BR" sz="2400" dirty="0" smtClean="0"/>
              <a:t> are a </a:t>
            </a:r>
            <a:r>
              <a:rPr lang="es-ES" sz="2400" b="1" dirty="0" smtClean="0"/>
              <a:t>data-l10n-id</a:t>
            </a:r>
            <a:r>
              <a:rPr lang="es-ES" sz="2400" dirty="0" smtClean="0"/>
              <a:t> and a </a:t>
            </a:r>
            <a:r>
              <a:rPr lang="pt-BR" sz="2400" b="1" dirty="0" smtClean="0"/>
              <a:t>data-l10n-args</a:t>
            </a:r>
            <a:r>
              <a:rPr lang="pt-BR" sz="2400" dirty="0" smtClean="0"/>
              <a:t> </a:t>
            </a:r>
            <a:r>
              <a:rPr lang="pt-BR" sz="2400" dirty="0" err="1" smtClean="0"/>
              <a:t>attribute</a:t>
            </a:r>
            <a:r>
              <a:rPr lang="es-ES" sz="2400" dirty="0" smtClean="0"/>
              <a:t>: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/>
              <a:t>&lt;h2 data-l10n-id="label1" data-l10n-args='{ "</a:t>
            </a:r>
            <a:r>
              <a:rPr lang="pt-BR" sz="2000" dirty="0" err="1"/>
              <a:t>user</a:t>
            </a:r>
            <a:r>
              <a:rPr lang="pt-BR" sz="2000" dirty="0"/>
              <a:t>": "</a:t>
            </a:r>
            <a:r>
              <a:rPr lang="pt-BR" sz="2000" dirty="0" err="1"/>
              <a:t>Guest</a:t>
            </a:r>
            <a:r>
              <a:rPr lang="pt-BR" sz="2000" dirty="0"/>
              <a:t>" }'&gt;</a:t>
            </a:r>
            <a:r>
              <a:rPr lang="pt-BR" sz="2000" dirty="0" err="1"/>
              <a:t>Label</a:t>
            </a:r>
            <a:r>
              <a:rPr lang="pt-BR" sz="2000" dirty="0"/>
              <a:t> </a:t>
            </a:r>
            <a:r>
              <a:rPr lang="pt-BR" sz="2000" dirty="0" err="1"/>
              <a:t>One</a:t>
            </a:r>
            <a:r>
              <a:rPr lang="pt-BR" sz="2000" dirty="0"/>
              <a:t>&lt;/h2</a:t>
            </a:r>
            <a:r>
              <a:rPr lang="pt-BR" sz="2000" dirty="0" smtClean="0"/>
              <a:t>&gt;</a:t>
            </a:r>
          </a:p>
          <a:p>
            <a:r>
              <a:rPr lang="en-US" sz="2400" dirty="0"/>
              <a:t>You can specify a default value in JSON for any argument in the HTML document with the </a:t>
            </a:r>
            <a:r>
              <a:rPr lang="en-US" sz="2400" dirty="0" smtClean="0"/>
              <a:t>data-l10n-args.</a:t>
            </a:r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label1 = </a:t>
            </a:r>
            <a:r>
              <a:rPr lang="en-US" sz="2000" dirty="0"/>
              <a:t>Hello {{user</a:t>
            </a:r>
            <a:r>
              <a:rPr lang="en-US" sz="2000" dirty="0" smtClean="0"/>
              <a:t>}} and welcome</a:t>
            </a:r>
          </a:p>
          <a:p>
            <a:r>
              <a:rPr lang="es-ES" sz="2400" b="1" dirty="0" smtClean="0"/>
              <a:t>es-</a:t>
            </a:r>
            <a:r>
              <a:rPr lang="es-ES" sz="2400" b="1" dirty="0" err="1" smtClean="0"/>
              <a:t>US.properties</a:t>
            </a:r>
            <a:r>
              <a:rPr lang="es-ES" sz="2400" b="1" dirty="0"/>
              <a:t/>
            </a:r>
            <a:br>
              <a:rPr lang="es-ES" sz="2400" b="1" dirty="0"/>
            </a:br>
            <a:r>
              <a:rPr lang="es-ES" sz="2000" dirty="0" smtClean="0"/>
              <a:t>label1 = Hola {{</a:t>
            </a:r>
            <a:r>
              <a:rPr lang="es-ES" sz="2000" dirty="0" err="1" smtClean="0"/>
              <a:t>user</a:t>
            </a:r>
            <a:r>
              <a:rPr lang="es-ES" sz="2000" dirty="0" smtClean="0"/>
              <a:t>}} y bienvenido</a:t>
            </a:r>
            <a:endParaRPr lang="en-US" sz="2400" dirty="0" smtClean="0"/>
          </a:p>
          <a:p>
            <a:r>
              <a:rPr lang="en-US" sz="2400" dirty="0" smtClean="0"/>
              <a:t>To set an argument:</a:t>
            </a: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n-US" sz="2000" dirty="0" smtClean="0"/>
              <a:t>navigator.mozL10n.get(“label1”,  </a:t>
            </a:r>
            <a:r>
              <a:rPr lang="en-US" sz="2000" dirty="0"/>
              <a:t>{ user: </a:t>
            </a:r>
            <a:r>
              <a:rPr lang="en-US" sz="2000" dirty="0" smtClean="0"/>
              <a:t>“Pancake" });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8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6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title="Line"/>
          <p:cNvGrpSpPr/>
          <p:nvPr/>
        </p:nvGrpSpPr>
        <p:grpSpPr>
          <a:xfrm>
            <a:off x="-9053" y="628647"/>
            <a:ext cx="12201053" cy="0"/>
            <a:chOff x="-9053" y="5920966"/>
            <a:chExt cx="12201053" cy="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-9053" y="5920966"/>
              <a:ext cx="857363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8497043" y="5920966"/>
              <a:ext cx="369495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plurals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err="1" smtClean="0"/>
              <a:t>It</a:t>
            </a:r>
            <a:r>
              <a:rPr lang="es-ES" sz="2400" dirty="0"/>
              <a:t> </a:t>
            </a:r>
            <a:r>
              <a:rPr lang="es-ES" sz="2400" dirty="0" err="1" smtClean="0"/>
              <a:t>follows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smtClean="0">
                <a:hlinkClick r:id="rId3"/>
              </a:rPr>
              <a:t>Unicode Plural Rules</a:t>
            </a:r>
            <a:r>
              <a:rPr lang="es-ES" sz="2400" dirty="0" smtClean="0"/>
              <a:t>.</a:t>
            </a:r>
            <a:endParaRPr lang="pt-BR" sz="2000" dirty="0" smtClean="0"/>
          </a:p>
          <a:p>
            <a:r>
              <a:rPr lang="es-ES" sz="2400" b="1" dirty="0" smtClean="0"/>
              <a:t>en-</a:t>
            </a:r>
            <a:r>
              <a:rPr lang="es-ES" sz="2400" b="1" dirty="0" err="1" smtClean="0"/>
              <a:t>US.properties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err="1"/>
              <a:t>mailMessage</a:t>
            </a:r>
            <a:r>
              <a:rPr lang="en-US" sz="2000" dirty="0"/>
              <a:t> = {[ plural(n) </a:t>
            </a:r>
            <a:r>
              <a:rPr lang="en-US" sz="2000" dirty="0" smtClean="0"/>
              <a:t>]}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[zero</a:t>
            </a:r>
            <a:r>
              <a:rPr lang="en-US" sz="2000" dirty="0"/>
              <a:t>]  = you have no </a:t>
            </a:r>
            <a:r>
              <a:rPr lang="en-US" sz="2000" dirty="0" smtClean="0"/>
              <a:t>messages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[one</a:t>
            </a:r>
            <a:r>
              <a:rPr lang="en-US" sz="2000" dirty="0"/>
              <a:t>]   = you have one </a:t>
            </a:r>
            <a:r>
              <a:rPr lang="en-US" sz="2000" dirty="0" smtClean="0"/>
              <a:t>message</a:t>
            </a:r>
            <a:br>
              <a:rPr lang="en-US" sz="2000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[other</a:t>
            </a:r>
            <a:r>
              <a:rPr lang="en-US" sz="2000" dirty="0"/>
              <a:t>] = you have {{n}} </a:t>
            </a:r>
            <a:r>
              <a:rPr lang="en-US" sz="2000" dirty="0" smtClean="0"/>
              <a:t>messages</a:t>
            </a:r>
          </a:p>
          <a:p>
            <a:r>
              <a:rPr lang="es-ES" sz="2400" b="1" dirty="0" err="1" smtClean="0"/>
              <a:t>eo.properties</a:t>
            </a:r>
            <a:r>
              <a:rPr lang="es-ES" sz="2400" b="1" dirty="0" smtClean="0"/>
              <a:t/>
            </a:r>
            <a:br>
              <a:rPr lang="es-ES" sz="2400" b="1" dirty="0" smtClean="0"/>
            </a:br>
            <a:r>
              <a:rPr lang="en-US" sz="2000" dirty="0" err="1" smtClean="0"/>
              <a:t>mailMessage</a:t>
            </a:r>
            <a:r>
              <a:rPr lang="en-US" sz="2000" dirty="0" smtClean="0"/>
              <a:t> = {[ plural(n) ]}</a:t>
            </a:r>
            <a:br>
              <a:rPr lang="en-US" sz="2000" dirty="0" smtClean="0"/>
            </a:br>
            <a:r>
              <a:rPr lang="en-US" sz="2000" dirty="0" err="1"/>
              <a:t>mailMessage</a:t>
            </a:r>
            <a:r>
              <a:rPr lang="en-US" sz="2000" dirty="0"/>
              <a:t>[zero]  = </a:t>
            </a:r>
            <a:r>
              <a:rPr lang="en-US" sz="2000" dirty="0" smtClean="0"/>
              <a:t>no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</a:t>
            </a:r>
            <a:r>
              <a:rPr lang="en-US" sz="2000" dirty="0" err="1" smtClean="0"/>
              <a:t>mensajes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mailMessage</a:t>
            </a:r>
            <a:r>
              <a:rPr lang="en-US" sz="2000" dirty="0"/>
              <a:t>[one]   =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un </a:t>
            </a:r>
            <a:r>
              <a:rPr lang="en-US" sz="2000" dirty="0" err="1" smtClean="0"/>
              <a:t>mensaje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mailMessage</a:t>
            </a:r>
            <a:r>
              <a:rPr lang="en-US" sz="2000" dirty="0"/>
              <a:t>[other] = </a:t>
            </a:r>
            <a:r>
              <a:rPr lang="en-US" sz="2000" dirty="0" err="1" smtClean="0"/>
              <a:t>tienes</a:t>
            </a:r>
            <a:r>
              <a:rPr lang="en-US" sz="2000" dirty="0" smtClean="0"/>
              <a:t> </a:t>
            </a:r>
            <a:r>
              <a:rPr lang="en-US" sz="2000" dirty="0"/>
              <a:t>{{n}} </a:t>
            </a:r>
            <a:r>
              <a:rPr lang="en-US" sz="2000" dirty="0" err="1" smtClean="0"/>
              <a:t>mensajes</a:t>
            </a:r>
            <a:endParaRPr lang="en-US" sz="2000" dirty="0" smtClean="0"/>
          </a:p>
          <a:p>
            <a:r>
              <a:rPr lang="en-US" sz="2400" dirty="0" smtClean="0"/>
              <a:t>To set a value for an argument: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pt-BR" sz="2000" dirty="0"/>
              <a:t>&lt;h3 data-l10n-id="</a:t>
            </a:r>
            <a:r>
              <a:rPr lang="pt-BR" sz="2000" dirty="0" err="1"/>
              <a:t>mailMessage</a:t>
            </a:r>
            <a:r>
              <a:rPr lang="pt-BR" sz="2000" dirty="0"/>
              <a:t>" data-l10n-args='{ "n": "1" }'&gt;Mail </a:t>
            </a:r>
            <a:r>
              <a:rPr lang="pt-BR" sz="2000" dirty="0" err="1"/>
              <a:t>Message</a:t>
            </a:r>
            <a:r>
              <a:rPr lang="pt-BR" sz="2000" dirty="0"/>
              <a:t>&lt;/h3&gt;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n-US" sz="2000" dirty="0" smtClean="0"/>
              <a:t>navigator.mozL10n.get(“</a:t>
            </a:r>
            <a:r>
              <a:rPr lang="en-US" sz="2000" dirty="0" err="1" smtClean="0"/>
              <a:t>mailMessage</a:t>
            </a:r>
            <a:r>
              <a:rPr lang="en-US" sz="2000" dirty="0" smtClean="0"/>
              <a:t>”,  { n: “1" });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C6E-B23B-4245-9C6E-C864419A20D2}" type="slidenum">
              <a:rPr lang="es-ES" smtClean="0"/>
              <a:t>9</a:t>
            </a:fld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3572" y="138449"/>
            <a:ext cx="356642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dirty="0">
                <a:latin typeface="Calibri Bold" panose="020F0702030404030204" pitchFamily="34" charset="0"/>
              </a:rPr>
              <a:t>L10n.js - </a:t>
            </a:r>
            <a:r>
              <a:rPr lang="es-ES" b="1" dirty="0" err="1"/>
              <a:t>Localizing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 smtClean="0"/>
              <a:t>webapps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511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Panorámica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Times New Roman</vt:lpstr>
      <vt:lpstr>Vodafone Rg</vt:lpstr>
      <vt:lpstr>Tema de Office</vt:lpstr>
      <vt:lpstr>Presentación de PowerPoint</vt:lpstr>
      <vt:lpstr>What is l10n?</vt:lpstr>
      <vt:lpstr>Using l10n.js</vt:lpstr>
      <vt:lpstr>Properties files for two locales </vt:lpstr>
      <vt:lpstr>If it were Hebrew…</vt:lpstr>
      <vt:lpstr>JavaScript API</vt:lpstr>
      <vt:lpstr>Example</vt:lpstr>
      <vt:lpstr>l10n arguments</vt:lpstr>
      <vt:lpstr>Using plurals</vt:lpstr>
      <vt:lpstr>Other libraries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2015-06-20T13:35:07Z</dcterms:created>
  <dcterms:modified xsi:type="dcterms:W3CDTF">2015-06-20T22:57:31Z</dcterms:modified>
</cp:coreProperties>
</file>