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35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40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78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51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35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765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4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433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31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6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1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37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35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6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2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86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2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87A1C9-B565-4FC1-88DD-EF11D973A2D7}" type="datetimeFigureOut">
              <a:rPr lang="de-DE" smtClean="0"/>
              <a:t>13.06.2016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B19C-BF79-4A92-B3B7-9BF206C756B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255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platform.com/images/components/Atmega8.jpg" TargetMode="External"/><Relationship Id="rId2" Type="http://schemas.openxmlformats.org/officeDocument/2006/relationships/hyperlink" Target="http://www.newark.com/productimages/standard/en_US/68T2776-40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4753"/>
            <a:ext cx="9144000" cy="863016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CCMR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17341" y="169888"/>
            <a:ext cx="9144000" cy="1655762"/>
          </a:xfrm>
        </p:spPr>
        <p:txBody>
          <a:bodyPr/>
          <a:lstStyle/>
          <a:p>
            <a:r>
              <a:rPr lang="de-DE" b="1" u="sng" dirty="0" smtClean="0">
                <a:solidFill>
                  <a:srgbClr val="FFFF00"/>
                </a:solidFill>
              </a:rPr>
              <a:t>Computer Controlled Methane Reactor</a:t>
            </a:r>
            <a:endParaRPr lang="de-DE" b="1" u="sng" dirty="0">
              <a:solidFill>
                <a:srgbClr val="FFFF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88325" y="321276"/>
            <a:ext cx="1861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FPA in NWT</a:t>
            </a:r>
          </a:p>
          <a:p>
            <a:r>
              <a:rPr lang="de-DE" dirty="0" smtClean="0"/>
              <a:t>Klasse 10c</a:t>
            </a:r>
          </a:p>
          <a:p>
            <a:r>
              <a:rPr lang="de-DE" dirty="0" smtClean="0"/>
              <a:t>Lehrer: hr.Bujok</a:t>
            </a:r>
          </a:p>
        </p:txBody>
      </p:sp>
    </p:spTree>
    <p:extLst>
      <p:ext uri="{BB962C8B-B14F-4D97-AF65-F5344CB8AC3E}">
        <p14:creationId xmlns:p14="http://schemas.microsoft.com/office/powerpoint/2010/main" val="41150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Betriebsablauf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Gasflasche Manuell aufdrehen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Spülung mit Co2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Wasserstoff vorproduzieren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Ofen vorheizen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Beide Gase werden in de Mischkammer geleitet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Gase in Brennkammer leiten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Gase Reagieren zu CH4 = Methan</a:t>
            </a:r>
          </a:p>
        </p:txBody>
      </p:sp>
    </p:spTree>
    <p:extLst>
      <p:ext uri="{BB962C8B-B14F-4D97-AF65-F5344CB8AC3E}">
        <p14:creationId xmlns:p14="http://schemas.microsoft.com/office/powerpoint/2010/main" val="31480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Atmega 8 / Eclipse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Atmega 2560 / Visual Studio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Sprachen: VB, und C++ (später noch VHDL)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2" y="1690688"/>
            <a:ext cx="2093957" cy="168281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617" y="3505233"/>
            <a:ext cx="27559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Besteht aus 3 Teilen</a:t>
            </a:r>
          </a:p>
          <a:p>
            <a:r>
              <a:rPr lang="de-DE" dirty="0" smtClean="0"/>
              <a:t>Hauptprogramm / Bibliothek / Adressverzeichnis</a:t>
            </a:r>
          </a:p>
          <a:p>
            <a:r>
              <a:rPr lang="de-DE" dirty="0" smtClean="0"/>
              <a:t>Ventil öffnen: CCMR.valves.CO2(true/false);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6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Dieses Modell könnte viele Probleme seitens Speicherung lösen</a:t>
            </a:r>
          </a:p>
          <a:p>
            <a:r>
              <a:rPr lang="de-DE" dirty="0" smtClean="0"/>
              <a:t>Momentan Arbeit an Gemeinschaftsprojekt mit 2 CCMRs einem Speicher und Kraftwerk + Generator.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3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http://www.newark.com/productimages/standard/en_US/68T2776-40.jpg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http://www.robotplatform.com/images/components/Atmega8.jpg</a:t>
            </a:r>
            <a:endParaRPr lang="de-DE" dirty="0" smtClean="0"/>
          </a:p>
          <a:p>
            <a:r>
              <a:rPr lang="de-DE" dirty="0" smtClean="0"/>
              <a:t>Frederic Forster; Tobias Dingler; Phillip Weber; Jürgen Späh (Team)</a:t>
            </a:r>
          </a:p>
        </p:txBody>
      </p:sp>
    </p:spTree>
    <p:extLst>
      <p:ext uri="{BB962C8B-B14F-4D97-AF65-F5344CB8AC3E}">
        <p14:creationId xmlns:p14="http://schemas.microsoft.com/office/powerpoint/2010/main" val="29346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Aufbau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Hardware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Betriebsablauf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106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31" y="1152983"/>
            <a:ext cx="8580886" cy="56628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Idee: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54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13" y="-4191"/>
            <a:ext cx="8789773" cy="6862191"/>
          </a:xfrm>
        </p:spPr>
      </p:pic>
    </p:spTree>
    <p:extLst>
      <p:ext uri="{BB962C8B-B14F-4D97-AF65-F5344CB8AC3E}">
        <p14:creationId xmlns:p14="http://schemas.microsoft.com/office/powerpoint/2010/main" val="537306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Sensoren:</a:t>
            </a:r>
          </a:p>
          <a:p>
            <a:r>
              <a:rPr lang="de-DE" dirty="0" smtClean="0"/>
              <a:t>Drucksensor</a:t>
            </a:r>
          </a:p>
          <a:p>
            <a:r>
              <a:rPr lang="de-DE" dirty="0" smtClean="0"/>
              <a:t>Temperatursensor</a:t>
            </a:r>
          </a:p>
          <a:p>
            <a:r>
              <a:rPr lang="de-DE" dirty="0" smtClean="0"/>
              <a:t>Feuchtigkeitssensor</a:t>
            </a:r>
          </a:p>
          <a:p>
            <a:r>
              <a:rPr lang="de-DE" dirty="0" smtClean="0"/>
              <a:t>Thermoelement</a:t>
            </a:r>
          </a:p>
          <a:p>
            <a:r>
              <a:rPr lang="de-DE" dirty="0" smtClean="0"/>
              <a:t>Infrarotsensor</a:t>
            </a:r>
          </a:p>
          <a:p>
            <a:r>
              <a:rPr lang="de-DE" dirty="0" smtClean="0"/>
              <a:t>Ultraschallsensor</a:t>
            </a:r>
          </a:p>
          <a:p>
            <a:r>
              <a:rPr lang="de-DE" dirty="0" smtClean="0"/>
              <a:t>Potentiometer</a:t>
            </a:r>
          </a:p>
          <a:p>
            <a:r>
              <a:rPr lang="de-DE" dirty="0" smtClean="0"/>
              <a:t>Selbstgebauter Gas Sensor</a:t>
            </a:r>
          </a:p>
        </p:txBody>
      </p:sp>
      <p:pic>
        <p:nvPicPr>
          <p:cNvPr id="9" name="Grafik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007"/>
          <a:stretch/>
        </p:blipFill>
        <p:spPr bwMode="auto">
          <a:xfrm>
            <a:off x="5692347" y="1825624"/>
            <a:ext cx="5661454" cy="335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I2C Verteiler</a:t>
            </a:r>
          </a:p>
          <a:p>
            <a:pPr marL="0" indent="0">
              <a:buNone/>
            </a:pPr>
            <a:r>
              <a:rPr lang="de-DE" dirty="0" smtClean="0"/>
              <a:t>Zur Vermeidung von Adresskonflikten</a:t>
            </a:r>
          </a:p>
          <a:p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26" y="1690688"/>
            <a:ext cx="4868434" cy="38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Hardware</a:t>
            </a:r>
            <a:endParaRPr lang="de-DE" dirty="0"/>
          </a:p>
        </p:txBody>
      </p:sp>
      <p:pic>
        <p:nvPicPr>
          <p:cNvPr id="5" name="Inhaltsplatzhalt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69" y="1853248"/>
            <a:ext cx="4730383" cy="419576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54444" y="1774437"/>
            <a:ext cx="4662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Sensor Platine</a:t>
            </a:r>
          </a:p>
          <a:p>
            <a:r>
              <a:rPr lang="de-DE" dirty="0" smtClean="0"/>
              <a:t>Zur Digitalisierung alle Analogwerte mittels AD Wandler</a:t>
            </a:r>
          </a:p>
          <a:p>
            <a:r>
              <a:rPr lang="de-DE" dirty="0" smtClean="0"/>
              <a:t>Außerdem ein DA Wandler der nicht verwendet wird.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3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FET Platine</a:t>
            </a:r>
          </a:p>
          <a:p>
            <a:pPr marL="0" indent="0">
              <a:buNone/>
            </a:pPr>
            <a:r>
              <a:rPr lang="de-DE" dirty="0" smtClean="0"/>
              <a:t>Zur Steuerung aller Leistungsbauteile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03900" y="1444466"/>
            <a:ext cx="3341344" cy="53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Ultraschall Sensorplatine</a:t>
            </a:r>
          </a:p>
          <a:p>
            <a:r>
              <a:rPr lang="de-DE" dirty="0" smtClean="0"/>
              <a:t>Momentan zu langsam</a:t>
            </a:r>
          </a:p>
          <a:p>
            <a:r>
              <a:rPr lang="de-DE" dirty="0" smtClean="0"/>
              <a:t>Einsatz von FPGAs geplant</a:t>
            </a:r>
            <a:endParaRPr lang="de-DE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5" y="1825624"/>
            <a:ext cx="6044720" cy="4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188</Words>
  <Application>Microsoft Office PowerPoint</Application>
  <PresentationFormat>Breitbild</PresentationFormat>
  <Paragraphs>67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CCMR</vt:lpstr>
      <vt:lpstr>Inhalt</vt:lpstr>
      <vt:lpstr>Einleitung</vt:lpstr>
      <vt:lpstr>PowerPoint-Präsentation</vt:lpstr>
      <vt:lpstr>Hardware</vt:lpstr>
      <vt:lpstr>Hardware</vt:lpstr>
      <vt:lpstr>Hardware</vt:lpstr>
      <vt:lpstr>Hardware</vt:lpstr>
      <vt:lpstr>Hardware</vt:lpstr>
      <vt:lpstr>Betriebsablauf</vt:lpstr>
      <vt:lpstr>Software</vt:lpstr>
      <vt:lpstr>Software</vt:lpstr>
      <vt:lpstr>Fazit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CCMR</dc:title>
  <dc:creator>Jonas Woerner</dc:creator>
  <cp:lastModifiedBy>Jonas Woerner</cp:lastModifiedBy>
  <cp:revision>12</cp:revision>
  <dcterms:created xsi:type="dcterms:W3CDTF">2016-05-24T13:00:12Z</dcterms:created>
  <dcterms:modified xsi:type="dcterms:W3CDTF">2016-06-13T15:54:26Z</dcterms:modified>
</cp:coreProperties>
</file>