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9" r:id="rId3"/>
    <p:sldId id="520" r:id="rId4"/>
    <p:sldId id="521" r:id="rId5"/>
    <p:sldId id="522" r:id="rId6"/>
    <p:sldId id="501" r:id="rId7"/>
    <p:sldId id="523" r:id="rId8"/>
    <p:sldId id="524" r:id="rId9"/>
    <p:sldId id="525" r:id="rId10"/>
    <p:sldId id="526" r:id="rId11"/>
    <p:sldId id="518" r:id="rId12"/>
    <p:sldId id="264" r:id="rId13"/>
  </p:sldIdLst>
  <p:sldSz cx="9906000" cy="6858000" type="A4"/>
  <p:notesSz cx="6799263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侯筱琦" initials="侯筱琦" lastIdx="23" clrIdx="0"/>
  <p:cmAuthor id="1" name="赵建英022298" initials="赵建英02229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97"/>
    <a:srgbClr val="002060"/>
    <a:srgbClr val="C00000"/>
    <a:srgbClr val="A7CB94"/>
    <a:srgbClr val="0478D6"/>
    <a:srgbClr val="4C5663"/>
    <a:srgbClr val="B5B5B5"/>
    <a:srgbClr val="59C3F1"/>
    <a:srgbClr val="C9CA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94595" autoAdjust="0"/>
  </p:normalViewPr>
  <p:slideViewPr>
    <p:cSldViewPr snapToGrid="0">
      <p:cViewPr varScale="1">
        <p:scale>
          <a:sx n="98" d="100"/>
          <a:sy n="98" d="100"/>
        </p:scale>
        <p:origin x="1552" y="48"/>
      </p:cViewPr>
      <p:guideLst>
        <p:guide orient="horz" pos="220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468" y="68"/>
      </p:cViewPr>
      <p:guideLst>
        <p:guide orient="horz" pos="319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2B0B1BB-8D02-1786-926F-16F591166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9092E-D5D7-5884-A20B-56F7A3AB0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2EA2-5583-4AF0-BFAE-E104D2EA02A9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537A0-9D90-4230-7557-E25EDB7F25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1DBDB-3687-3350-05D4-A43A0B557E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2ABE5-CC2D-4171-A154-5B20EA147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27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6" cy="496491"/>
          </a:xfrm>
          <a:prstGeom prst="rect">
            <a:avLst/>
          </a:prstGeom>
        </p:spPr>
        <p:txBody>
          <a:bodyPr vert="horz" lIns="95532" tIns="47766" rIns="95532" bIns="4776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6" cy="496491"/>
          </a:xfrm>
          <a:prstGeom prst="rect">
            <a:avLst/>
          </a:prstGeom>
        </p:spPr>
        <p:txBody>
          <a:bodyPr vert="horz" lIns="95532" tIns="47766" rIns="95532" bIns="47766" rtlCol="0"/>
          <a:lstStyle>
            <a:lvl1pPr algn="r">
              <a:defRPr sz="1300"/>
            </a:lvl1pPr>
          </a:lstStyle>
          <a:p>
            <a:fld id="{C15581D4-3A88-4DC6-A90B-11FBCB4D5F03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76863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6" rIns="95532" bIns="4776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5532" tIns="47766" rIns="95532" bIns="4776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6" cy="496491"/>
          </a:xfrm>
          <a:prstGeom prst="rect">
            <a:avLst/>
          </a:prstGeom>
        </p:spPr>
        <p:txBody>
          <a:bodyPr vert="horz" lIns="95532" tIns="47766" rIns="95532" bIns="4776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6" cy="496491"/>
          </a:xfrm>
          <a:prstGeom prst="rect">
            <a:avLst/>
          </a:prstGeom>
        </p:spPr>
        <p:txBody>
          <a:bodyPr vert="horz" lIns="95532" tIns="47766" rIns="95532" bIns="47766" rtlCol="0" anchor="b"/>
          <a:lstStyle>
            <a:lvl1pPr algn="r">
              <a:defRPr sz="1300"/>
            </a:lvl1pPr>
          </a:lstStyle>
          <a:p>
            <a:fld id="{D48525A2-B1AD-4065-8B54-61463063EC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25A2-B1AD-4065-8B54-61463063ECCB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25A2-B1AD-4065-8B54-61463063ECC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000" y="1973179"/>
            <a:ext cx="7920000" cy="1729688"/>
          </a:xfrm>
          <a:solidFill>
            <a:schemeClr val="bg1"/>
          </a:solidFill>
          <a:ln>
            <a:noFill/>
            <a:miter lim="800000"/>
          </a:ln>
          <a:effectLst>
            <a:outerShdw blurRad="38100" dist="25400" dir="5400000" algn="ctr" rotWithShape="0">
              <a:srgbClr val="004E97"/>
            </a:outerShdw>
          </a:effectLst>
        </p:spPr>
        <p:txBody>
          <a:bodyPr vert="horz" wrap="square" lIns="36000" tIns="31247" rIns="36000" bIns="31247" numCol="1" rtlCol="0" anchor="ctr" anchorCtr="0" compatLnSpc="1">
            <a:noAutofit/>
          </a:bodyPr>
          <a:lstStyle>
            <a:lvl1pPr algn="ctr">
              <a:defRPr lang="zh-CN" altLang="en-US" sz="3600"/>
            </a:lvl1pPr>
          </a:lstStyle>
          <a:p>
            <a:pPr lvl="0" algn="ctr" eaLnBrk="0" fontAlgn="base" hangingPunct="0">
              <a:spcAft>
                <a:spcPct val="0"/>
              </a:spcAft>
            </a:pPr>
            <a:r>
              <a:rPr lang="zh-CN" altLang="en-US" dirty="0"/>
              <a:t>文件名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906000" cy="1116000"/>
          </a:xfrm>
          <a:prstGeom prst="rect">
            <a:avLst/>
          </a:prstGeom>
          <a:solidFill>
            <a:srgbClr val="004E9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5933636"/>
            <a:ext cx="9906000" cy="924363"/>
          </a:xfrm>
          <a:prstGeom prst="rect">
            <a:avLst/>
          </a:prstGeom>
          <a:solidFill>
            <a:srgbClr val="004E9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3873000" y="532844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lang="zh-CN" altLang="en-US" sz="1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algn="r">
              <a:spcBef>
                <a:spcPct val="20000"/>
              </a:spcBef>
              <a:buClrTx/>
              <a:buNone/>
            </a:pPr>
            <a:r>
              <a:rPr lang="en-US" altLang="zh-CN" dirty="0"/>
              <a:t>XXXX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图表*1、表格*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486000" y="1080000"/>
            <a:ext cx="8928000" cy="1512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algn="l">
              <a:def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447675" indent="0"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文字说明。黑体，</a:t>
            </a:r>
            <a:r>
              <a:rPr lang="en-US" altLang="zh-CN" dirty="0"/>
              <a:t>16</a:t>
            </a:r>
            <a:r>
              <a:rPr lang="zh-CN" altLang="en-US" dirty="0"/>
              <a:t>号字，重点加粗。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45" hasCustomPrompt="1"/>
          </p:nvPr>
        </p:nvSpPr>
        <p:spPr>
          <a:xfrm>
            <a:off x="486000" y="3240000"/>
            <a:ext cx="4320000" cy="288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marL="0" indent="0" algn="l">
              <a:buFontTx/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447675" indent="0"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图形不带标题（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图例中不带单位（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图例统一放在底部、图例位置中间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设置主轴主要水平网格线（色号</a:t>
            </a:r>
            <a:r>
              <a:rPr lang="en-US" altLang="zh-CN" dirty="0"/>
              <a:t>221/221/221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图形中折线宽度</a:t>
            </a:r>
            <a:r>
              <a:rPr lang="en-US" altLang="zh-CN" dirty="0"/>
              <a:t>2.25</a:t>
            </a:r>
            <a:r>
              <a:rPr lang="zh-CN" altLang="en-US" dirty="0"/>
              <a:t>磅</a:t>
            </a:r>
            <a:endParaRPr lang="en-US" altLang="zh-CN" dirty="0"/>
          </a:p>
          <a:p>
            <a:r>
              <a:rPr lang="zh-CN" altLang="en-US" dirty="0"/>
              <a:t>图形中字体大小</a:t>
            </a:r>
            <a:r>
              <a:rPr lang="en-US" altLang="zh-CN" dirty="0"/>
              <a:t>8</a:t>
            </a:r>
            <a:r>
              <a:rPr lang="zh-CN" altLang="en-US" dirty="0"/>
              <a:t>、字号</a:t>
            </a:r>
            <a:r>
              <a:rPr lang="en-US" altLang="zh-CN" dirty="0"/>
              <a:t>Calibri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横纵坐标单位小数点统一（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endParaRPr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2700000"/>
            <a:ext cx="4320000" cy="288000"/>
          </a:xfrm>
          <a:prstGeom prst="rect">
            <a:avLst/>
          </a:prstGeom>
          <a:solidFill>
            <a:schemeClr val="bg1"/>
          </a:solidFill>
          <a:effectLst>
            <a:innerShdw dist="12700" dir="5400000">
              <a:srgbClr val="004E97"/>
            </a:innerShdw>
          </a:effectLst>
        </p:spPr>
        <p:txBody>
          <a:bodyPr vert="horz" wrap="square" lIns="91440" tIns="45720" rIns="91440" bIns="45720" rtlCol="0" anchor="ctr" anchorCtr="1">
            <a:noAutofit/>
          </a:bodyPr>
          <a:lstStyle>
            <a:lvl1pPr>
              <a:defRPr lang="zh-CN" altLang="en-US" sz="1400" b="1" dirty="0">
                <a:solidFill>
                  <a:srgbClr val="004E97"/>
                </a:solidFill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zh-CN" altLang="en-US" dirty="0"/>
              <a:t>图表标题（结论性）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quarter" idx="47" hasCustomPrompt="1"/>
          </p:nvPr>
        </p:nvSpPr>
        <p:spPr>
          <a:xfrm>
            <a:off x="5094406" y="3060000"/>
            <a:ext cx="4320000" cy="306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marL="0" indent="0" algn="l">
              <a:buFontTx/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图形不带标题（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图例中不带单位（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图例统一放在底部、图例位置中间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设置主轴主要水平网格线（色号</a:t>
            </a:r>
            <a:r>
              <a:rPr lang="en-US" altLang="zh-CN" dirty="0"/>
              <a:t>221/221/221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图形中折线宽度</a:t>
            </a:r>
            <a:r>
              <a:rPr lang="en-US" altLang="zh-CN" dirty="0"/>
              <a:t>2.25</a:t>
            </a:r>
            <a:r>
              <a:rPr lang="zh-CN" altLang="en-US" dirty="0"/>
              <a:t>磅</a:t>
            </a:r>
            <a:endParaRPr lang="en-US" altLang="zh-CN" dirty="0"/>
          </a:p>
          <a:p>
            <a:r>
              <a:rPr lang="zh-CN" altLang="en-US" dirty="0"/>
              <a:t>图形中字体大小</a:t>
            </a:r>
            <a:r>
              <a:rPr lang="en-US" altLang="zh-CN" dirty="0"/>
              <a:t>8</a:t>
            </a:r>
            <a:r>
              <a:rPr lang="zh-CN" altLang="en-US" dirty="0"/>
              <a:t>、字号</a:t>
            </a:r>
            <a:r>
              <a:rPr lang="en-US" altLang="zh-CN" dirty="0"/>
              <a:t>Calibri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横纵坐标单位小数点统一（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endParaRPr lang="zh-CN" altLang="en-US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48" hasCustomPrompt="1"/>
          </p:nvPr>
        </p:nvSpPr>
        <p:spPr>
          <a:xfrm>
            <a:off x="5094407" y="2700000"/>
            <a:ext cx="4320000" cy="288000"/>
          </a:xfrm>
          <a:prstGeom prst="rect">
            <a:avLst/>
          </a:prstGeom>
          <a:solidFill>
            <a:schemeClr val="bg1"/>
          </a:solidFill>
          <a:effectLst>
            <a:innerShdw dist="12700" dir="5400000">
              <a:srgbClr val="004E97"/>
            </a:innerShdw>
          </a:effectLst>
        </p:spPr>
        <p:txBody>
          <a:bodyPr vert="horz" wrap="square" lIns="91440" tIns="45720" rIns="91440" bIns="45720" rtlCol="0" anchor="ctr" anchorCtr="1">
            <a:noAutofit/>
          </a:bodyPr>
          <a:lstStyle>
            <a:lvl1pPr>
              <a:buFontTx/>
              <a:buNone/>
              <a:defRPr lang="zh-CN" altLang="en-US" sz="1400" b="1" dirty="0" smtClean="0">
                <a:solidFill>
                  <a:srgbClr val="004E97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Tx/>
              <a:buNone/>
              <a:defRPr/>
            </a:pPr>
            <a:r>
              <a:rPr lang="zh-CN" altLang="en-US" dirty="0"/>
              <a:t>表格标题（结论性）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49" hasCustomPrompt="1"/>
          </p:nvPr>
        </p:nvSpPr>
        <p:spPr>
          <a:xfrm>
            <a:off x="486000" y="3060000"/>
            <a:ext cx="1620000" cy="14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/>
            </a:lvl1pPr>
          </a:lstStyle>
          <a:p>
            <a:pPr lvl="0"/>
            <a:r>
              <a:rPr lang="zh-CN" altLang="en-US" dirty="0"/>
              <a:t>单位：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52" hasCustomPrompt="1"/>
          </p:nvPr>
        </p:nvSpPr>
        <p:spPr>
          <a:xfrm>
            <a:off x="3183926" y="3060000"/>
            <a:ext cx="1620000" cy="144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50"/>
            </a:lvl1pPr>
          </a:lstStyle>
          <a:p>
            <a:pPr lvl="0"/>
            <a:r>
              <a:rPr lang="zh-CN" altLang="en-US" dirty="0"/>
              <a:t>单位：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表格*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486000" y="1080000"/>
            <a:ext cx="8928000" cy="1512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algn="l">
              <a:def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447675" indent="0"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文字说明。黑体，</a:t>
            </a:r>
            <a:r>
              <a:rPr lang="en-US" altLang="zh-CN" dirty="0"/>
              <a:t>16</a:t>
            </a:r>
            <a:r>
              <a:rPr lang="zh-CN" altLang="en-US" dirty="0"/>
              <a:t>号字，重点加粗。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45" hasCustomPrompt="1"/>
          </p:nvPr>
        </p:nvSpPr>
        <p:spPr>
          <a:xfrm>
            <a:off x="486000" y="3060000"/>
            <a:ext cx="4320000" cy="306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marL="0" indent="0" algn="l">
              <a:buFontTx/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447675" indent="0"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图形不带标题（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图例中不带单位（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图例统一放在底部、图例位置中间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设置主轴主要水平网格线（色号</a:t>
            </a:r>
            <a:r>
              <a:rPr lang="en-US" altLang="zh-CN" dirty="0"/>
              <a:t>221/221/221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图形中折线宽度</a:t>
            </a:r>
            <a:r>
              <a:rPr lang="en-US" altLang="zh-CN" dirty="0"/>
              <a:t>2.25</a:t>
            </a:r>
            <a:r>
              <a:rPr lang="zh-CN" altLang="en-US" dirty="0"/>
              <a:t>磅</a:t>
            </a:r>
            <a:endParaRPr lang="en-US" altLang="zh-CN" dirty="0"/>
          </a:p>
          <a:p>
            <a:r>
              <a:rPr lang="zh-CN" altLang="en-US" dirty="0"/>
              <a:t>图形中字体大小</a:t>
            </a:r>
            <a:r>
              <a:rPr lang="en-US" altLang="zh-CN" dirty="0"/>
              <a:t>8</a:t>
            </a:r>
            <a:r>
              <a:rPr lang="zh-CN" altLang="en-US" dirty="0"/>
              <a:t>、字号</a:t>
            </a:r>
            <a:r>
              <a:rPr lang="en-US" altLang="zh-CN" dirty="0"/>
              <a:t>Calibri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横纵坐标单位小数点统一（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endParaRPr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2700000"/>
            <a:ext cx="4320000" cy="288000"/>
          </a:xfrm>
          <a:prstGeom prst="rect">
            <a:avLst/>
          </a:prstGeom>
          <a:solidFill>
            <a:schemeClr val="bg1"/>
          </a:solidFill>
          <a:effectLst>
            <a:innerShdw dist="12700" dir="5400000">
              <a:srgbClr val="004E97"/>
            </a:innerShdw>
          </a:effectLst>
        </p:spPr>
        <p:txBody>
          <a:bodyPr vert="horz" wrap="square" lIns="91440" tIns="45720" rIns="91440" bIns="45720" rtlCol="0" anchor="ctr" anchorCtr="1">
            <a:noAutofit/>
          </a:bodyPr>
          <a:lstStyle>
            <a:lvl1pPr>
              <a:defRPr lang="zh-CN" altLang="en-US" sz="1400" b="1" dirty="0">
                <a:solidFill>
                  <a:srgbClr val="004E97"/>
                </a:solidFill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zh-CN" altLang="en-US" dirty="0"/>
              <a:t>表格标题（结论性）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quarter" idx="47" hasCustomPrompt="1"/>
          </p:nvPr>
        </p:nvSpPr>
        <p:spPr>
          <a:xfrm>
            <a:off x="5094406" y="3060000"/>
            <a:ext cx="4320000" cy="306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marL="0" indent="0" algn="l">
              <a:buFontTx/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图形不带标题（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图例中不带单位（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图例统一放在底部、图例位置中间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设置主轴主要水平网格线（色号</a:t>
            </a:r>
            <a:r>
              <a:rPr lang="en-US" altLang="zh-CN" dirty="0"/>
              <a:t>221/221/221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图形中折线宽度</a:t>
            </a:r>
            <a:r>
              <a:rPr lang="en-US" altLang="zh-CN" dirty="0"/>
              <a:t>2.25</a:t>
            </a:r>
            <a:r>
              <a:rPr lang="zh-CN" altLang="en-US" dirty="0"/>
              <a:t>磅</a:t>
            </a:r>
            <a:endParaRPr lang="en-US" altLang="zh-CN" dirty="0"/>
          </a:p>
          <a:p>
            <a:r>
              <a:rPr lang="zh-CN" altLang="en-US" dirty="0"/>
              <a:t>图形中字体大小</a:t>
            </a:r>
            <a:r>
              <a:rPr lang="en-US" altLang="zh-CN" dirty="0"/>
              <a:t>8</a:t>
            </a:r>
            <a:r>
              <a:rPr lang="zh-CN" altLang="en-US" dirty="0"/>
              <a:t>、字号</a:t>
            </a:r>
            <a:r>
              <a:rPr lang="en-US" altLang="zh-CN" dirty="0"/>
              <a:t>Calibri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横纵坐标单位小数点统一（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endParaRPr lang="zh-CN" altLang="en-US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48" hasCustomPrompt="1"/>
          </p:nvPr>
        </p:nvSpPr>
        <p:spPr>
          <a:xfrm>
            <a:off x="5094407" y="2700000"/>
            <a:ext cx="4320000" cy="288000"/>
          </a:xfrm>
          <a:prstGeom prst="rect">
            <a:avLst/>
          </a:prstGeom>
          <a:solidFill>
            <a:schemeClr val="bg1"/>
          </a:solidFill>
          <a:effectLst>
            <a:innerShdw dist="12700" dir="5400000">
              <a:srgbClr val="004E97"/>
            </a:innerShdw>
          </a:effectLst>
        </p:spPr>
        <p:txBody>
          <a:bodyPr vert="horz" wrap="square" lIns="91440" tIns="45720" rIns="91440" bIns="45720" rtlCol="0" anchor="ctr" anchorCtr="1">
            <a:noAutofit/>
          </a:bodyPr>
          <a:lstStyle>
            <a:lvl1pPr>
              <a:buFontTx/>
              <a:buNone/>
              <a:defRPr lang="zh-CN" altLang="en-US" sz="1400" b="1" dirty="0" smtClean="0">
                <a:solidFill>
                  <a:srgbClr val="004E97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Tx/>
              <a:buNone/>
              <a:defRPr/>
            </a:pPr>
            <a:r>
              <a:rPr lang="zh-CN" altLang="en-US" dirty="0"/>
              <a:t>表格标题（结论性）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20813" y="3241675"/>
            <a:ext cx="3449637" cy="2281238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64156D-758F-4C97-1DDB-65AB5FAEBB20}"/>
              </a:ext>
            </a:extLst>
          </p:cNvPr>
          <p:cNvSpPr txBox="1"/>
          <p:nvPr userDrawn="1"/>
        </p:nvSpPr>
        <p:spPr>
          <a:xfrm>
            <a:off x="539552" y="2271776"/>
            <a:ext cx="2384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/>
            <a:r>
              <a:rPr kumimoji="1" lang="zh-CN" altLang="en-US" sz="4400" b="1" dirty="0">
                <a:solidFill>
                  <a:srgbClr val="004E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860D66-E9AD-0168-9057-1E6398578BC0}"/>
              </a:ext>
            </a:extLst>
          </p:cNvPr>
          <p:cNvSpPr/>
          <p:nvPr userDrawn="1"/>
        </p:nvSpPr>
        <p:spPr>
          <a:xfrm>
            <a:off x="0" y="0"/>
            <a:ext cx="9906000" cy="1116000"/>
          </a:xfrm>
          <a:prstGeom prst="rect">
            <a:avLst/>
          </a:prstGeom>
          <a:solidFill>
            <a:srgbClr val="004E9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7808D-B73F-D014-2DA8-2DC70A36F333}"/>
              </a:ext>
            </a:extLst>
          </p:cNvPr>
          <p:cNvSpPr/>
          <p:nvPr userDrawn="1"/>
        </p:nvSpPr>
        <p:spPr>
          <a:xfrm>
            <a:off x="0" y="5933636"/>
            <a:ext cx="9906000" cy="924363"/>
          </a:xfrm>
          <a:prstGeom prst="rect">
            <a:avLst/>
          </a:prstGeom>
          <a:solidFill>
            <a:srgbClr val="004E9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332000" y="2009115"/>
            <a:ext cx="7200000" cy="468000"/>
          </a:xfrm>
          <a:prstGeom prst="rect">
            <a:avLst/>
          </a:prstGeom>
          <a:solidFill>
            <a:srgbClr val="004E97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04775" marR="0" lvl="0" indent="-285750" algn="just" fontAlgn="auto">
              <a:spcAft>
                <a:spcPts val="0"/>
              </a:spcAft>
              <a:buClrTx/>
              <a:buSzTx/>
              <a:tabLst>
                <a:tab pos="6464300" algn="r"/>
              </a:tabLst>
            </a:pPr>
            <a:r>
              <a:rPr lang="zh-CN" altLang="en-US" dirty="0"/>
              <a:t>第一章    </a:t>
            </a:r>
            <a:r>
              <a:rPr lang="en-US" altLang="zh-CN" dirty="0"/>
              <a:t>XXXX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2000" y="2659336"/>
            <a:ext cx="7200000" cy="468000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04775" marR="0" lvl="0" indent="-285750" algn="just" fontAlgn="auto">
              <a:spcAft>
                <a:spcPts val="0"/>
              </a:spcAft>
              <a:buClrTx/>
              <a:buSzTx/>
              <a:tabLst>
                <a:tab pos="6464300" algn="r"/>
              </a:tabLst>
            </a:pPr>
            <a:r>
              <a:rPr lang="zh-CN" altLang="en-US" dirty="0"/>
              <a:t>第二章    </a:t>
            </a:r>
            <a:r>
              <a:rPr lang="en-US" altLang="zh-CN" dirty="0"/>
              <a:t>XXXX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332000" y="3309557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第三章    </a:t>
            </a:r>
            <a:r>
              <a:rPr lang="en-US" altLang="zh-CN" dirty="0"/>
              <a:t>XXXX</a:t>
            </a:r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1332000" y="3959778"/>
            <a:ext cx="7209866" cy="46355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第四章    </a:t>
            </a:r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332000" y="2009115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第一章    </a:t>
            </a:r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2000" y="2659336"/>
            <a:ext cx="7200000" cy="468000"/>
          </a:xfrm>
          <a:prstGeom prst="rect">
            <a:avLst/>
          </a:prstGeom>
          <a:solidFill>
            <a:srgbClr val="004E97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None/>
              <a:def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04775" marR="0" lvl="0" indent="-285750" algn="just" fontAlgn="auto">
              <a:spcAft>
                <a:spcPts val="0"/>
              </a:spcAft>
              <a:buClrTx/>
              <a:buSzTx/>
              <a:tabLst>
                <a:tab pos="6464300" algn="r"/>
              </a:tabLst>
            </a:pPr>
            <a:r>
              <a:rPr lang="zh-CN" altLang="en-US" dirty="0"/>
              <a:t>第二章    </a:t>
            </a:r>
            <a:r>
              <a:rPr lang="en-US" altLang="zh-CN" dirty="0"/>
              <a:t>XXXX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332000" y="3309557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第三章    </a:t>
            </a:r>
            <a:r>
              <a:rPr lang="en-US" altLang="zh-CN" dirty="0"/>
              <a:t>XXXX</a:t>
            </a:r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1332000" y="3959778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第四章    </a:t>
            </a:r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332000" y="2009115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第一章    </a:t>
            </a:r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2000" y="2659336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04775" marR="0" lvl="0" indent="-285750" algn="just" fontAlgn="auto">
              <a:spcAft>
                <a:spcPts val="0"/>
              </a:spcAft>
              <a:buClrTx/>
              <a:buSzTx/>
              <a:tabLst>
                <a:tab pos="6464300" algn="r"/>
              </a:tabLst>
            </a:pPr>
            <a:r>
              <a:rPr lang="zh-CN" altLang="en-US" dirty="0"/>
              <a:t>第二章    </a:t>
            </a:r>
            <a:r>
              <a:rPr lang="en-US" altLang="zh-CN" dirty="0"/>
              <a:t>XXXX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332000" y="3309557"/>
            <a:ext cx="7200000" cy="468000"/>
          </a:xfrm>
          <a:prstGeom prst="rect">
            <a:avLst/>
          </a:prstGeom>
          <a:solidFill>
            <a:srgbClr val="004E97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None/>
              <a:def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04775" marR="0" lvl="0" indent="-285750" algn="just" fontAlgn="auto">
              <a:spcAft>
                <a:spcPts val="0"/>
              </a:spcAft>
              <a:buClrTx/>
              <a:buSzTx/>
              <a:tabLst>
                <a:tab pos="6464300" algn="r"/>
              </a:tabLst>
            </a:pPr>
            <a:r>
              <a:rPr lang="zh-CN" altLang="en-US" dirty="0"/>
              <a:t>第三章    </a:t>
            </a:r>
            <a:r>
              <a:rPr lang="en-US" altLang="zh-CN" dirty="0"/>
              <a:t>XXXX</a:t>
            </a:r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1332000" y="3959778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第四章    </a:t>
            </a:r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332000" y="2009115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第一章    </a:t>
            </a:r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2000" y="2659336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04775" marR="0" lvl="0" indent="-285750" algn="just" fontAlgn="auto">
              <a:spcAft>
                <a:spcPts val="0"/>
              </a:spcAft>
              <a:buClrTx/>
              <a:buSzTx/>
              <a:tabLst>
                <a:tab pos="6464300" algn="r"/>
              </a:tabLst>
            </a:pPr>
            <a:r>
              <a:rPr lang="zh-CN" altLang="en-US" dirty="0"/>
              <a:t>第二章    </a:t>
            </a:r>
            <a:r>
              <a:rPr lang="en-US" altLang="zh-CN" dirty="0"/>
              <a:t>XXXX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332000" y="3309557"/>
            <a:ext cx="7200000" cy="468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80975" lvl="0" indent="-180975" algn="just">
              <a:tabLst>
                <a:tab pos="6464300" algn="r"/>
              </a:tabLst>
            </a:pPr>
            <a:r>
              <a:rPr lang="zh-CN" altLang="en-US" dirty="0"/>
              <a:t>第三章    </a:t>
            </a:r>
            <a:r>
              <a:rPr lang="en-US" altLang="zh-CN" dirty="0"/>
              <a:t>XXXX</a:t>
            </a:r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1332000" y="3959778"/>
            <a:ext cx="7200000" cy="468000"/>
          </a:xfrm>
          <a:prstGeom prst="rect">
            <a:avLst/>
          </a:prstGeom>
          <a:solidFill>
            <a:srgbClr val="004E97"/>
          </a:solidFill>
        </p:spPr>
        <p:txBody>
          <a:bodyPr vert="horz" wrap="none" lIns="90000" tIns="45720" rIns="90000" bIns="45720" rtlCol="0" anchor="ctr" anchorCtr="0">
            <a:noAutofit/>
          </a:bodyPr>
          <a:lstStyle>
            <a:lvl1pPr marL="0" indent="0" algn="l">
              <a:buNone/>
              <a:def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pPr marL="104775" marR="0" lvl="0" indent="-285750" algn="just" fontAlgn="auto">
              <a:spcAft>
                <a:spcPts val="0"/>
              </a:spcAft>
              <a:buClrTx/>
              <a:buSzTx/>
              <a:tabLst>
                <a:tab pos="6464300" algn="r"/>
              </a:tabLst>
            </a:pPr>
            <a:r>
              <a:rPr lang="zh-CN" altLang="en-US" dirty="0"/>
              <a:t>第四章    </a:t>
            </a:r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全屏二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486000" y="1080000"/>
            <a:ext cx="8928000" cy="504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algn="l">
              <a:def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统一设置：文件→选项→自定义功能区→所有命令→将</a:t>
            </a:r>
            <a:r>
              <a:rPr lang="en-US" altLang="zh-CN" dirty="0"/>
              <a:t>【</a:t>
            </a:r>
            <a:r>
              <a:rPr lang="zh-CN" altLang="en-US" dirty="0"/>
              <a:t>编辑指向文件的链接</a:t>
            </a:r>
            <a:r>
              <a:rPr lang="en-US" altLang="zh-CN" dirty="0"/>
              <a:t>】</a:t>
            </a:r>
            <a:r>
              <a:rPr lang="zh-CN" altLang="en-US" dirty="0"/>
              <a:t>添加至功能区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黏贴图片：正常复制图片→黏贴图片是选择</a:t>
            </a:r>
            <a:r>
              <a:rPr lang="en-US" altLang="zh-CN" dirty="0"/>
              <a:t>【</a:t>
            </a:r>
            <a:r>
              <a:rPr lang="zh-CN" altLang="en-US" dirty="0"/>
              <a:t>使用目标主题和链接数据</a:t>
            </a:r>
            <a:r>
              <a:rPr lang="en-US" altLang="zh-CN" dirty="0"/>
              <a:t>】</a:t>
            </a:r>
            <a:r>
              <a:rPr lang="zh-CN" altLang="en-US" dirty="0"/>
              <a:t>→在点击</a:t>
            </a:r>
            <a:r>
              <a:rPr lang="en-US" altLang="zh-CN" dirty="0"/>
              <a:t>【</a:t>
            </a:r>
            <a:r>
              <a:rPr lang="zh-CN" altLang="en-US" dirty="0"/>
              <a:t>编辑指向文件的链接</a:t>
            </a:r>
            <a:r>
              <a:rPr lang="en-US" altLang="zh-CN" dirty="0"/>
              <a:t>】</a:t>
            </a:r>
            <a:r>
              <a:rPr lang="zh-CN" altLang="en-US" dirty="0"/>
              <a:t>→断开链接即可。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484941" y="1080000"/>
            <a:ext cx="8928000" cy="1512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algn="l">
              <a:def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文字说明。黑体，</a:t>
            </a:r>
            <a:r>
              <a:rPr lang="en-US" altLang="zh-CN" dirty="0"/>
              <a:t>16</a:t>
            </a:r>
            <a:r>
              <a:rPr lang="zh-CN" altLang="en-US" dirty="0"/>
              <a:t>号字，重点加粗。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45" hasCustomPrompt="1"/>
          </p:nvPr>
        </p:nvSpPr>
        <p:spPr>
          <a:xfrm>
            <a:off x="484941" y="3240000"/>
            <a:ext cx="8928000" cy="288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图形不带标题（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图例中不带单位（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图例统一放在底部、图例位置中间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设置主轴主要水平网格线（色号</a:t>
            </a:r>
            <a:r>
              <a:rPr lang="en-US" altLang="zh-CN" dirty="0"/>
              <a:t>221/221/221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图形中折线宽度</a:t>
            </a:r>
            <a:r>
              <a:rPr lang="en-US" altLang="zh-CN" dirty="0"/>
              <a:t>2.25</a:t>
            </a:r>
            <a:r>
              <a:rPr lang="zh-CN" altLang="en-US" dirty="0"/>
              <a:t>磅</a:t>
            </a:r>
            <a:endParaRPr lang="en-US" altLang="zh-CN" dirty="0"/>
          </a:p>
          <a:p>
            <a:r>
              <a:rPr lang="zh-CN" altLang="en-US" dirty="0"/>
              <a:t>图形中字体大小</a:t>
            </a:r>
            <a:r>
              <a:rPr lang="en-US" altLang="zh-CN" dirty="0"/>
              <a:t>8</a:t>
            </a:r>
            <a:r>
              <a:rPr lang="zh-CN" altLang="en-US" dirty="0"/>
              <a:t>、字号</a:t>
            </a:r>
            <a:r>
              <a:rPr lang="en-US" altLang="zh-CN" dirty="0"/>
              <a:t>Calibri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横纵坐标单位小数点统一（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位）</a:t>
            </a:r>
            <a:endParaRPr lang="en-US" altLang="zh-CN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4941" y="2700000"/>
            <a:ext cx="8928000" cy="288000"/>
          </a:xfrm>
          <a:prstGeom prst="rect">
            <a:avLst/>
          </a:prstGeom>
          <a:solidFill>
            <a:schemeClr val="bg1"/>
          </a:solidFill>
          <a:effectLst>
            <a:innerShdw dist="12700" dir="5400000">
              <a:srgbClr val="004E97"/>
            </a:innerShdw>
          </a:effectLst>
        </p:spPr>
        <p:txBody>
          <a:bodyPr vert="horz" wrap="square" lIns="91440" tIns="45720" rIns="91440" bIns="45720" rtlCol="0" anchor="ctr" anchorCtr="1">
            <a:noAutofit/>
          </a:bodyPr>
          <a:lstStyle>
            <a:lvl1pPr>
              <a:buFontTx/>
              <a:buNone/>
              <a:defRPr lang="zh-CN" altLang="en-US" sz="1400" b="1" dirty="0" smtClean="0">
                <a:solidFill>
                  <a:srgbClr val="004E97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Tx/>
              <a:buNone/>
              <a:defRPr/>
            </a:pPr>
            <a:r>
              <a:rPr lang="zh-CN" altLang="en-US" dirty="0"/>
              <a:t>图表标题（结论性）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47" hasCustomPrompt="1"/>
          </p:nvPr>
        </p:nvSpPr>
        <p:spPr>
          <a:xfrm>
            <a:off x="484188" y="3060000"/>
            <a:ext cx="1620000" cy="14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/>
            </a:lvl1pPr>
          </a:lstStyle>
          <a:p>
            <a:pPr lvl="0"/>
            <a:r>
              <a:rPr lang="zh-CN" altLang="en-US" dirty="0"/>
              <a:t>单位：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48" hasCustomPrompt="1"/>
          </p:nvPr>
        </p:nvSpPr>
        <p:spPr>
          <a:xfrm>
            <a:off x="7792941" y="3060000"/>
            <a:ext cx="1620000" cy="144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50"/>
            </a:lvl1pPr>
          </a:lstStyle>
          <a:p>
            <a:pPr lvl="0"/>
            <a:r>
              <a:rPr lang="zh-CN" altLang="en-US" dirty="0"/>
              <a:t>单位：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484941" y="1080000"/>
            <a:ext cx="8928000" cy="1512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algn="l">
              <a:def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文字说明。黑体，</a:t>
            </a:r>
            <a:r>
              <a:rPr lang="en-US" altLang="zh-CN" dirty="0"/>
              <a:t>16</a:t>
            </a:r>
            <a:r>
              <a:rPr lang="zh-CN" altLang="en-US" dirty="0"/>
              <a:t>号字，重点加粗。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45" hasCustomPrompt="1"/>
          </p:nvPr>
        </p:nvSpPr>
        <p:spPr>
          <a:xfrm>
            <a:off x="484941" y="3060000"/>
            <a:ext cx="8928000" cy="306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图形不带标题（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图例中不带单位（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图例统一放在底部、图例位置中间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设置主轴主要水平网格线（色号</a:t>
            </a:r>
            <a:r>
              <a:rPr lang="en-US" altLang="zh-CN" dirty="0"/>
              <a:t>221/221/221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图形中折线宽度</a:t>
            </a:r>
            <a:r>
              <a:rPr lang="en-US" altLang="zh-CN" dirty="0"/>
              <a:t>2.25</a:t>
            </a:r>
            <a:r>
              <a:rPr lang="zh-CN" altLang="en-US" dirty="0"/>
              <a:t>磅</a:t>
            </a:r>
            <a:endParaRPr lang="en-US" altLang="zh-CN" dirty="0"/>
          </a:p>
          <a:p>
            <a:r>
              <a:rPr lang="zh-CN" altLang="en-US" dirty="0"/>
              <a:t>图形中字体大小</a:t>
            </a:r>
            <a:r>
              <a:rPr lang="en-US" altLang="zh-CN" dirty="0"/>
              <a:t>8</a:t>
            </a:r>
            <a:r>
              <a:rPr lang="zh-CN" altLang="en-US" dirty="0"/>
              <a:t>、字号</a:t>
            </a:r>
            <a:r>
              <a:rPr lang="en-US" altLang="zh-CN" dirty="0"/>
              <a:t>Calibri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横纵坐标单位小数点统一（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位）</a:t>
            </a:r>
            <a:endParaRPr lang="en-US" altLang="zh-CN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4941" y="2700000"/>
            <a:ext cx="8928000" cy="288000"/>
          </a:xfrm>
          <a:prstGeom prst="rect">
            <a:avLst/>
          </a:prstGeom>
          <a:solidFill>
            <a:schemeClr val="bg1"/>
          </a:solidFill>
          <a:effectLst>
            <a:innerShdw dist="12700" dir="5400000">
              <a:srgbClr val="004E97"/>
            </a:innerShdw>
          </a:effectLst>
        </p:spPr>
        <p:txBody>
          <a:bodyPr vert="horz" wrap="square" lIns="91440" tIns="45720" rIns="91440" bIns="45720" rtlCol="0" anchor="ctr" anchorCtr="1">
            <a:noAutofit/>
          </a:bodyPr>
          <a:lstStyle>
            <a:lvl1pPr>
              <a:buFontTx/>
              <a:buNone/>
              <a:defRPr lang="zh-CN" altLang="en-US" sz="1400" b="1" dirty="0" smtClean="0">
                <a:solidFill>
                  <a:srgbClr val="004E97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Tx/>
              <a:buNone/>
              <a:defRPr/>
            </a:pPr>
            <a:r>
              <a:rPr lang="zh-CN" altLang="en-US" dirty="0"/>
              <a:t>表格标题（结论性）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图表*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486000" y="1080000"/>
            <a:ext cx="8928000" cy="1512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algn="l">
              <a:def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447675" indent="0"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文字说明。黑体，</a:t>
            </a:r>
            <a:r>
              <a:rPr lang="en-US" altLang="zh-CN" dirty="0"/>
              <a:t>16</a:t>
            </a:r>
            <a:r>
              <a:rPr lang="zh-CN" altLang="en-US" dirty="0"/>
              <a:t>号字，重点加粗。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</a:p>
          <a:p>
            <a:pPr lvl="0">
              <a:buClr>
                <a:srgbClr val="C20000"/>
              </a:buClr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45" hasCustomPrompt="1"/>
          </p:nvPr>
        </p:nvSpPr>
        <p:spPr>
          <a:xfrm>
            <a:off x="486000" y="3240000"/>
            <a:ext cx="4320000" cy="288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marL="0" indent="0" algn="l">
              <a:buFontTx/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447675" indent="0"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图形不带标题（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图例中不带单位（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图例统一放在底部、图例位置中间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设置主轴主要水平网格线（色号</a:t>
            </a:r>
            <a:r>
              <a:rPr lang="en-US" altLang="zh-CN" dirty="0"/>
              <a:t>221/221/221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图形中折线宽度</a:t>
            </a:r>
            <a:r>
              <a:rPr lang="en-US" altLang="zh-CN" dirty="0"/>
              <a:t>2.25</a:t>
            </a:r>
            <a:r>
              <a:rPr lang="zh-CN" altLang="en-US" dirty="0"/>
              <a:t>磅</a:t>
            </a:r>
            <a:endParaRPr lang="en-US" altLang="zh-CN" dirty="0"/>
          </a:p>
          <a:p>
            <a:r>
              <a:rPr lang="zh-CN" altLang="en-US" dirty="0"/>
              <a:t>图形中字体大小</a:t>
            </a:r>
            <a:r>
              <a:rPr lang="en-US" altLang="zh-CN" dirty="0"/>
              <a:t>8</a:t>
            </a:r>
            <a:r>
              <a:rPr lang="zh-CN" altLang="en-US" dirty="0"/>
              <a:t>、字号</a:t>
            </a:r>
            <a:r>
              <a:rPr lang="en-US" altLang="zh-CN" dirty="0"/>
              <a:t>Calibri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横纵坐标单位小数点统一（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endParaRPr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2700000"/>
            <a:ext cx="4320000" cy="288000"/>
          </a:xfrm>
          <a:prstGeom prst="rect">
            <a:avLst/>
          </a:prstGeom>
          <a:solidFill>
            <a:schemeClr val="bg1"/>
          </a:solidFill>
          <a:effectLst>
            <a:innerShdw dist="12700" dir="5400000">
              <a:srgbClr val="004E97"/>
            </a:innerShdw>
          </a:effectLst>
        </p:spPr>
        <p:txBody>
          <a:bodyPr vert="horz" wrap="square" lIns="91440" tIns="45720" rIns="91440" bIns="45720" rtlCol="0" anchor="ctr" anchorCtr="1">
            <a:noAutofit/>
          </a:bodyPr>
          <a:lstStyle>
            <a:lvl1pPr>
              <a:defRPr lang="zh-CN" altLang="en-US" sz="1400" b="1" dirty="0">
                <a:solidFill>
                  <a:srgbClr val="004E97"/>
                </a:solidFill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zh-CN" altLang="en-US" dirty="0"/>
              <a:t>图表标题（结论性）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quarter" idx="47" hasCustomPrompt="1"/>
          </p:nvPr>
        </p:nvSpPr>
        <p:spPr>
          <a:xfrm>
            <a:off x="5094406" y="3240000"/>
            <a:ext cx="4320000" cy="2880000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 marL="0" indent="0" algn="l">
              <a:buFontTx/>
              <a:buNone/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>
              <a:buClr>
                <a:srgbClr val="C20000"/>
              </a:buClr>
            </a:pPr>
            <a:r>
              <a:rPr lang="zh-CN" altLang="en-US" dirty="0"/>
              <a:t>图形不带标题（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r>
              <a:rPr lang="zh-CN" altLang="en-US" dirty="0"/>
              <a:t>图例中不带单位（</a:t>
            </a:r>
            <a:r>
              <a:rPr lang="en-US" altLang="zh-CN" dirty="0"/>
              <a:t>PPT</a:t>
            </a:r>
            <a:r>
              <a:rPr lang="zh-CN" altLang="en-US" dirty="0"/>
              <a:t>已有）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图例统一放在底部、图例位置中间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设置主轴主要水平网格线（色号</a:t>
            </a:r>
            <a:r>
              <a:rPr lang="en-US" altLang="zh-CN" dirty="0"/>
              <a:t>221/221/221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图形中折线宽度</a:t>
            </a:r>
            <a:r>
              <a:rPr lang="en-US" altLang="zh-CN" dirty="0"/>
              <a:t>2.25</a:t>
            </a:r>
            <a:r>
              <a:rPr lang="zh-CN" altLang="en-US" dirty="0"/>
              <a:t>磅</a:t>
            </a:r>
            <a:endParaRPr lang="en-US" altLang="zh-CN" dirty="0"/>
          </a:p>
          <a:p>
            <a:r>
              <a:rPr lang="zh-CN" altLang="en-US" dirty="0"/>
              <a:t>图形中字体大小</a:t>
            </a:r>
            <a:r>
              <a:rPr lang="en-US" altLang="zh-CN" dirty="0"/>
              <a:t>8</a:t>
            </a:r>
            <a:r>
              <a:rPr lang="zh-CN" altLang="en-US" dirty="0"/>
              <a:t>、字号</a:t>
            </a:r>
            <a:r>
              <a:rPr lang="en-US" altLang="zh-CN" dirty="0"/>
              <a:t>Calibri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横纵坐标单位小数点统一（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0">
              <a:buClr>
                <a:srgbClr val="C20000"/>
              </a:buClr>
            </a:pPr>
            <a:endParaRPr lang="zh-CN" altLang="en-US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48" hasCustomPrompt="1"/>
          </p:nvPr>
        </p:nvSpPr>
        <p:spPr>
          <a:xfrm>
            <a:off x="5094407" y="2700000"/>
            <a:ext cx="4320000" cy="288000"/>
          </a:xfrm>
          <a:prstGeom prst="rect">
            <a:avLst/>
          </a:prstGeom>
          <a:solidFill>
            <a:schemeClr val="bg1"/>
          </a:solidFill>
          <a:effectLst>
            <a:innerShdw dist="12700" dir="5400000">
              <a:srgbClr val="004E97"/>
            </a:innerShdw>
          </a:effectLst>
        </p:spPr>
        <p:txBody>
          <a:bodyPr vert="horz" wrap="square" lIns="91440" tIns="45720" rIns="91440" bIns="45720" rtlCol="0" anchor="ctr" anchorCtr="1">
            <a:noAutofit/>
          </a:bodyPr>
          <a:lstStyle>
            <a:lvl1pPr>
              <a:buFontTx/>
              <a:buNone/>
              <a:defRPr lang="zh-CN" altLang="en-US" sz="1400" b="1" dirty="0" smtClean="0">
                <a:solidFill>
                  <a:srgbClr val="004E97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ct val="80000"/>
              <a:buFontTx/>
              <a:buNone/>
              <a:defRPr/>
            </a:pPr>
            <a:r>
              <a:rPr lang="zh-CN" altLang="en-US" dirty="0"/>
              <a:t>图表标题（结论性）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49" hasCustomPrompt="1"/>
          </p:nvPr>
        </p:nvSpPr>
        <p:spPr>
          <a:xfrm>
            <a:off x="486000" y="3060000"/>
            <a:ext cx="1620000" cy="14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/>
            </a:lvl1pPr>
          </a:lstStyle>
          <a:p>
            <a:pPr lvl="0"/>
            <a:r>
              <a:rPr lang="zh-CN" altLang="en-US" dirty="0"/>
              <a:t>单位：</a:t>
            </a:r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50" hasCustomPrompt="1"/>
          </p:nvPr>
        </p:nvSpPr>
        <p:spPr>
          <a:xfrm>
            <a:off x="5085353" y="3060000"/>
            <a:ext cx="1620000" cy="14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/>
            </a:lvl1pPr>
          </a:lstStyle>
          <a:p>
            <a:pPr lvl="0"/>
            <a:r>
              <a:rPr lang="zh-CN" altLang="en-US" dirty="0"/>
              <a:t>单位：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51" hasCustomPrompt="1"/>
          </p:nvPr>
        </p:nvSpPr>
        <p:spPr>
          <a:xfrm>
            <a:off x="7794000" y="3060000"/>
            <a:ext cx="1620000" cy="144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50"/>
            </a:lvl1pPr>
          </a:lstStyle>
          <a:p>
            <a:pPr lvl="0"/>
            <a:r>
              <a:rPr lang="zh-CN" altLang="en-US" dirty="0"/>
              <a:t>单位：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52" hasCustomPrompt="1"/>
          </p:nvPr>
        </p:nvSpPr>
        <p:spPr>
          <a:xfrm>
            <a:off x="3183926" y="3060000"/>
            <a:ext cx="1620000" cy="144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50"/>
            </a:lvl1pPr>
          </a:lstStyle>
          <a:p>
            <a:pPr lvl="0"/>
            <a:r>
              <a:rPr lang="zh-CN" altLang="en-US" dirty="0"/>
              <a:t>单位：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6000" y="274638"/>
            <a:ext cx="89280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auto">
          <a:xfrm>
            <a:off x="486000" y="887932"/>
            <a:ext cx="8928000" cy="36000"/>
          </a:xfrm>
          <a:prstGeom prst="rect">
            <a:avLst/>
          </a:prstGeom>
          <a:solidFill>
            <a:srgbClr val="004E97"/>
          </a:solidFill>
          <a:ln w="9525">
            <a:solidFill>
              <a:srgbClr val="004E97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0" dirty="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76199" y="640271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9EE300C-711E-4804-8849-822FE7D55971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‹#›</a:t>
            </a:fld>
            <a:endParaRPr lang="zh-CN" altLang="en-US" sz="1200" b="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 userDrawn="1"/>
        </p:nvSpPr>
        <p:spPr bwMode="auto">
          <a:xfrm>
            <a:off x="486000" y="6330444"/>
            <a:ext cx="8928000" cy="18000"/>
          </a:xfrm>
          <a:prstGeom prst="rect">
            <a:avLst/>
          </a:prstGeom>
          <a:solidFill>
            <a:srgbClr val="004E97"/>
          </a:solidFill>
          <a:ln w="9525">
            <a:solidFill>
              <a:srgbClr val="004E97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0" dirty="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698024" y="631325"/>
            <a:ext cx="1536104" cy="492764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-1161181" y="764704"/>
            <a:ext cx="900000" cy="288000"/>
          </a:xfrm>
          <a:prstGeom prst="rect">
            <a:avLst/>
          </a:prstGeom>
          <a:solidFill>
            <a:srgbClr val="004E97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050" b="1" dirty="0">
                <a:solidFill>
                  <a:srgbClr val="FFFFFF"/>
                </a:solidFill>
              </a:rPr>
              <a:t> 0/78/151</a:t>
            </a: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-1161181" y="1121147"/>
            <a:ext cx="900000" cy="288000"/>
          </a:xfrm>
          <a:prstGeom prst="rect">
            <a:avLst/>
          </a:prstGeom>
          <a:solidFill>
            <a:srgbClr val="FFCE2E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TW" sz="1050" b="1" dirty="0">
                <a:solidFill>
                  <a:srgbClr val="000000"/>
                </a:solidFill>
              </a:rPr>
              <a:t>255/206/46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-1161181" y="3477253"/>
            <a:ext cx="900000" cy="288000"/>
          </a:xfrm>
          <a:prstGeom prst="rect">
            <a:avLst/>
          </a:prstGeom>
          <a:solidFill>
            <a:srgbClr val="B5B5B5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/>
              <a:t>181/181/181</a:t>
            </a:r>
            <a:endParaRPr lang="en-US" altLang="zh-CN" dirty="0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-1161181" y="4419731"/>
            <a:ext cx="900000" cy="288000"/>
          </a:xfrm>
          <a:prstGeom prst="rect">
            <a:avLst/>
          </a:prstGeom>
          <a:solidFill>
            <a:srgbClr val="E4D2AC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228/210/172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-1161181" y="3118686"/>
            <a:ext cx="900000" cy="288000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>
                <a:solidFill>
                  <a:schemeClr val="bg1"/>
                </a:solidFill>
              </a:rPr>
              <a:t>0/32/96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-1161181" y="4783187"/>
            <a:ext cx="900000" cy="288000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/>
              <a:t>192/0/0</a:t>
            </a:r>
            <a:endParaRPr lang="en-US" dirty="0"/>
          </a:p>
        </p:txBody>
      </p:sp>
      <p:sp>
        <p:nvSpPr>
          <p:cNvPr id="51" name="矩形 50"/>
          <p:cNvSpPr/>
          <p:nvPr/>
        </p:nvSpPr>
        <p:spPr>
          <a:xfrm>
            <a:off x="-1601698" y="764703"/>
            <a:ext cx="400110" cy="644443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</a:rPr>
              <a:t>标志色</a:t>
            </a:r>
          </a:p>
        </p:txBody>
      </p:sp>
      <p:sp>
        <p:nvSpPr>
          <p:cNvPr id="52" name="矩形 51"/>
          <p:cNvSpPr/>
          <p:nvPr/>
        </p:nvSpPr>
        <p:spPr>
          <a:xfrm>
            <a:off x="-1601698" y="1684418"/>
            <a:ext cx="400110" cy="2080835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00"/>
                </a:solidFill>
              </a:rPr>
              <a:t>基础色</a:t>
            </a:r>
          </a:p>
        </p:txBody>
      </p:sp>
      <p:sp>
        <p:nvSpPr>
          <p:cNvPr id="53" name="矩形 52"/>
          <p:cNvSpPr/>
          <p:nvPr/>
        </p:nvSpPr>
        <p:spPr>
          <a:xfrm>
            <a:off x="-1601698" y="4056274"/>
            <a:ext cx="400110" cy="1378367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00"/>
                </a:solidFill>
              </a:rPr>
              <a:t>辅助色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-1161181" y="2401552"/>
            <a:ext cx="900000" cy="288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255/242/204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-1161181" y="2760119"/>
            <a:ext cx="900000" cy="288000"/>
          </a:xfrm>
          <a:prstGeom prst="rect">
            <a:avLst/>
          </a:prstGeom>
          <a:solidFill>
            <a:srgbClr val="F6CECF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246/206/207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-1161181" y="1684418"/>
            <a:ext cx="900000" cy="288000"/>
          </a:xfrm>
          <a:prstGeom prst="rect">
            <a:avLst/>
          </a:prstGeom>
          <a:solidFill>
            <a:srgbClr val="0478D6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4/120/214</a:t>
            </a:r>
          </a:p>
        </p:txBody>
      </p:sp>
      <p:sp>
        <p:nvSpPr>
          <p:cNvPr id="30" name="Text Box 24"/>
          <p:cNvSpPr txBox="1">
            <a:spLocks noChangeArrowheads="1"/>
          </p:cNvSpPr>
          <p:nvPr userDrawn="1"/>
        </p:nvSpPr>
        <p:spPr bwMode="auto">
          <a:xfrm>
            <a:off x="-1161181" y="2042985"/>
            <a:ext cx="900000" cy="288000"/>
          </a:xfrm>
          <a:prstGeom prst="rect">
            <a:avLst/>
          </a:prstGeom>
          <a:solidFill>
            <a:srgbClr val="59C3F1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/>
              <a:t>89/195/241</a:t>
            </a:r>
            <a:endParaRPr lang="en-US" dirty="0"/>
          </a:p>
        </p:txBody>
      </p:sp>
      <p:sp>
        <p:nvSpPr>
          <p:cNvPr id="31" name="Text Box 20"/>
          <p:cNvSpPr txBox="1">
            <a:spLocks noChangeArrowheads="1"/>
          </p:cNvSpPr>
          <p:nvPr userDrawn="1"/>
        </p:nvSpPr>
        <p:spPr bwMode="auto">
          <a:xfrm>
            <a:off x="-1161181" y="4056275"/>
            <a:ext cx="900000" cy="28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221/221/221</a:t>
            </a:r>
          </a:p>
        </p:txBody>
      </p:sp>
      <p:sp>
        <p:nvSpPr>
          <p:cNvPr id="54" name="Text Box 24"/>
          <p:cNvSpPr txBox="1">
            <a:spLocks noChangeArrowheads="1"/>
          </p:cNvSpPr>
          <p:nvPr userDrawn="1"/>
        </p:nvSpPr>
        <p:spPr bwMode="auto">
          <a:xfrm>
            <a:off x="-1161181" y="5146642"/>
            <a:ext cx="900000" cy="288000"/>
          </a:xfrm>
          <a:prstGeom prst="rect">
            <a:avLst/>
          </a:prstGeom>
          <a:solidFill>
            <a:srgbClr val="D0DAEA"/>
          </a:solidFill>
          <a:ln w="9525" algn="ctr">
            <a:noFill/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algn="ctr">
              <a:defRPr sz="105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/>
              <a:t>208/218/234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94000" y="6135443"/>
            <a:ext cx="612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资料来源： </a:t>
            </a:r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0000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buClr>
          <a:srgbClr val="C00000"/>
        </a:buClr>
        <a:buSzPct val="80000"/>
        <a:buFontTx/>
        <a:buNone/>
        <a:defRPr lang="zh-CN" altLang="en-US" sz="1600" kern="1200" dirty="0" smtClean="0">
          <a:solidFill>
            <a:srgbClr val="000000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Clr>
          <a:srgbClr val="C00000"/>
        </a:buClr>
        <a:buFont typeface="Wingdings" panose="05000000000000000000" pitchFamily="2" charset="2"/>
        <a:buChar char="Ø"/>
        <a:defRPr lang="zh-CN" altLang="en-US" sz="1600" kern="1200" dirty="0" smtClean="0">
          <a:solidFill>
            <a:srgbClr val="000000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2pPr>
      <a:lvl3pPr marL="809625" indent="-180975" algn="l" defTabSz="914400" rtl="0" eaLnBrk="1" latinLnBrk="0" hangingPunct="1">
        <a:spcBef>
          <a:spcPts val="300"/>
        </a:spcBef>
        <a:buClr>
          <a:srgbClr val="0E345B"/>
        </a:buClr>
        <a:buSzPct val="80000"/>
        <a:buFont typeface="Wingdings" panose="05000000000000000000" pitchFamily="2" charset="2"/>
        <a:buChar char="l"/>
        <a:defRPr lang="zh-CN" altLang="en-US" sz="1200" kern="1200" dirty="0" smtClean="0">
          <a:solidFill>
            <a:srgbClr val="000000"/>
          </a:solidFill>
          <a:latin typeface="Arial" panose="020B0604020202020204" pitchFamily="34" charset="0"/>
          <a:ea typeface="楷体_GB2312" pitchFamily="49" charset="-122"/>
          <a:cs typeface="Arial" panose="020B0604020202020204" pitchFamily="34" charset="0"/>
        </a:defRPr>
      </a:lvl3pPr>
      <a:lvl4pPr marL="107632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–"/>
        <a:defRPr lang="zh-CN" altLang="en-US" sz="12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134302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»"/>
        <a:defRPr lang="zh-CN" altLang="en-US" sz="1200" kern="120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000" y="1973179"/>
            <a:ext cx="7920000" cy="1729688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PPT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模板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873000" y="5328442"/>
            <a:ext cx="2160000" cy="360000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89350" y="4100195"/>
            <a:ext cx="2526665" cy="603250"/>
          </a:xfrm>
          <a:prstGeom prst="rect">
            <a:avLst/>
          </a:prstGeom>
          <a:noFill/>
          <a:ln>
            <a:noFill/>
          </a:ln>
        </p:spPr>
        <p:txBody>
          <a:bodyPr wrap="square" lIns="18000" tIns="18000" rIns="18000" bIns="18000" rtlCol="0" anchor="ctr" anchorCtr="0">
            <a:noAutofit/>
          </a:bodyPr>
          <a:lstStyle/>
          <a:p>
            <a:pPr marL="0" indent="0" algn="ctr">
              <a:spcBef>
                <a:spcPts val="300"/>
              </a:spcBef>
              <a:buSzPct val="80000"/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作者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BCEDC-5853-2D00-72AB-5E617DC5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A9306-85CE-CE57-77E5-A56B66AB91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7373E5-4F35-6559-3A2B-EDDC71A4C35B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F6DC45-2258-8C80-7711-2A1CA1713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A31104-43D3-C7C1-56C3-DD9FAFC0260D}"/>
              </a:ext>
            </a:extLst>
          </p:cNvPr>
          <p:cNvSpPr>
            <a:spLocks noGrp="1"/>
          </p:cNvSpPr>
          <p:nvPr>
            <p:ph sz="quarter" idx="4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3F29DCA-CCEB-BD0E-DFCE-4A09230F5EA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BB39716-2021-0516-DFDC-AC0C662B103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0126BFC-AEB0-7B9C-C1D1-AB769E2471D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4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743E-3BFC-FC3A-3163-19483AC4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32DA3-90A7-B3C2-6F2C-3834240CD6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4208B-4DE7-0D4C-B62D-4332DA4D2ACE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9EBF0-40DA-CF4B-C292-6735C8DE6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2BD63B-8AE5-577B-B4AE-2D893F72A405}"/>
              </a:ext>
            </a:extLst>
          </p:cNvPr>
          <p:cNvSpPr>
            <a:spLocks noGrp="1"/>
          </p:cNvSpPr>
          <p:nvPr>
            <p:ph sz="quarter" idx="4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8786C7-280F-5683-A586-275476D673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4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3A5D7-2FB1-C5E3-9091-966D9130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D1219-02FF-CC80-6B61-ACFF2F6CCB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6D169F-F0C9-C2F8-8697-0890448E3D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BF7957-EE55-D1A0-AC9C-9AC4142DA8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6A28577-BAB2-7ABC-D54D-0196E210C1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8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03D4C-F3AD-9555-6AE4-A512D835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F9258-6AF7-1BC2-F5F0-FE79380E35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CCD5D-8DF1-B2C0-4DD1-396E5E8788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3EA99-BB1B-731D-C242-D642E1590F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26E4C16-0219-9206-ED56-031756828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1A99-70C2-FCD6-2A74-63091329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826E9-61D5-ADC2-F2A1-4533E8A921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81CB7-3775-3673-6002-75DCF6E2C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9C823-5838-7888-67C3-ACFEE1DB4B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CDBC9EF-F328-AE3B-D605-578942B45C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2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3097-5CE1-0661-E61C-EEC323E1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57818-A390-E787-32B7-CF86D32DD3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4A74-EBB1-7DDA-817E-DE8814E979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02268-4F63-7629-54FD-7D61F4C5F1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A0C5AD6-FF9F-2EE9-81B0-9DC4B66D60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9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44E50-10C1-9B3B-96F1-A8EFAAE75A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CFAF-025E-E60B-02A0-DBF26983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15B80-F3AD-251F-9EA8-EC1D07A161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48AE8A-A889-F0E9-0038-81C6514E10D7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B9466-6FF2-8997-49FF-C128888863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9CAD9B5-1606-C6A4-E98D-517826C76D0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163A418-2BFF-9F9A-619C-1CC9A8B344B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3EDBA-7506-5F86-AEC3-D621EBF9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84E4D-197A-9B0C-B1A2-7D02040ECF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9844C-D48D-1C37-C865-A66588B8EDBB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1AD7BA-3483-267F-F90B-DEB59A1D1F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7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2540D-CB77-4BCF-B80A-42A2A0F4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13E18-BECD-D1A8-0974-CDA161F56F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C26825-AD46-E548-5801-6D8DB8BD69A6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66644-D951-D717-57A6-9EF5BB87AF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E09B8A-C9A8-B31C-6FC8-C8EA9A01A5FF}"/>
              </a:ext>
            </a:extLst>
          </p:cNvPr>
          <p:cNvSpPr>
            <a:spLocks noGrp="1"/>
          </p:cNvSpPr>
          <p:nvPr>
            <p:ph sz="quarter" idx="4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52A456D-21E9-17F9-E02B-A30461FD593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C9B04F6-E132-02E6-5C11-2176567F0EB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1F37440-E8FD-6A2D-51B7-DFC50F69764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52BC70F-FA7E-9FF6-4A77-8FEA0C72012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6DFD451-5AA9-1582-0A53-5B91D386AC3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10067"/>
      </p:ext>
    </p:extLst>
  </p:cSld>
  <p:clrMapOvr>
    <a:masterClrMapping/>
  </p:clrMapOvr>
</p:sld>
</file>

<file path=ppt/theme/theme1.xml><?xml version="1.0" encoding="utf-8"?>
<a:theme xmlns:a="http://schemas.openxmlformats.org/drawingml/2006/main" name="国君PPT文件模板_V1.0_蓝色版">
  <a:themeElements>
    <a:clrScheme name="国君">
      <a:dk1>
        <a:sysClr val="windowText" lastClr="000000"/>
      </a:dk1>
      <a:lt1>
        <a:sysClr val="window" lastClr="FFFFFF"/>
      </a:lt1>
      <a:dk2>
        <a:srgbClr val="002060"/>
      </a:dk2>
      <a:lt2>
        <a:srgbClr val="FFFFFF"/>
      </a:lt2>
      <a:accent1>
        <a:srgbClr val="D3C792"/>
      </a:accent1>
      <a:accent2>
        <a:srgbClr val="FFC000"/>
      </a:accent2>
      <a:accent3>
        <a:srgbClr val="0070C0"/>
      </a:accent3>
      <a:accent4>
        <a:srgbClr val="C2DFFD"/>
      </a:accent4>
      <a:accent5>
        <a:srgbClr val="FFF2CC"/>
      </a:accent5>
      <a:accent6>
        <a:srgbClr val="DEEBF6"/>
      </a:accent6>
      <a:hlink>
        <a:srgbClr val="002060"/>
      </a:hlink>
      <a:folHlink>
        <a:srgbClr val="FFFFFF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000000"/>
          </a:solidFill>
        </a:ln>
      </a:spPr>
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<a:noAutofit/>
      </a:bodyPr>
      <a:lstStyle>
        <a:defPPr algn="ctr">
          <a:defRPr sz="120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0000"/>
          </a:solidFill>
        </a:ln>
      </a:spPr>
      <a:bodyPr wrap="square" lIns="18000" tIns="18000" rIns="18000" bIns="18000" rtlCol="0" anchor="ctr" anchorCtr="0">
        <a:noAutofit/>
      </a:bodyPr>
      <a:lstStyle>
        <a:defPPr marL="0" indent="0" algn="ctr">
          <a:spcBef>
            <a:spcPts val="300"/>
          </a:spcBef>
          <a:buSzPct val="80000"/>
          <a:buFontTx/>
          <a:buNone/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</Words>
  <Application>Microsoft Office PowerPoint</Application>
  <PresentationFormat>A4 纸张(210x297 毫米)</PresentationFormat>
  <Paragraphs>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黑体</vt:lpstr>
      <vt:lpstr>华文楷体</vt:lpstr>
      <vt:lpstr>微软雅黑</vt:lpstr>
      <vt:lpstr>Arial</vt:lpstr>
      <vt:lpstr>Calibri</vt:lpstr>
      <vt:lpstr>Wingdings</vt:lpstr>
      <vt:lpstr>国君PPT文件模板_V1.0_蓝色版</vt:lpstr>
      <vt:lpstr>PPT模板</vt:lpstr>
      <vt:lpstr>PowerPoint 演示文稿</vt:lpstr>
      <vt:lpstr>PowerPoint 演示文稿</vt:lpstr>
      <vt:lpstr>PowerPoint 演示文稿</vt:lpstr>
      <vt:lpstr>PowerPoint 演示文稿</vt:lpstr>
      <vt:lpstr>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赵建英022298</dc:creator>
  <cp:lastModifiedBy>Chen, Tianyi</cp:lastModifiedBy>
  <cp:revision>669</cp:revision>
  <cp:lastPrinted>2018-05-22T06:18:00Z</cp:lastPrinted>
  <dcterms:created xsi:type="dcterms:W3CDTF">2018-01-16T00:53:00Z</dcterms:created>
  <dcterms:modified xsi:type="dcterms:W3CDTF">2022-09-12T20:18:36Z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70D2D7AA3E494AD0880ECEF3E4494758</vt:lpwstr>
  </property>
  <property fmtid="{D5CDD505-2E9C-101B-9397-08002B2CF9AE}" pid="3" name="KSOProductBuildVer">
    <vt:lpwstr>2052-11.1.0.11566</vt:lpwstr>
  </property>
</Properties>
</file>