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5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5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383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6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55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33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6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5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8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4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D8B4184-8B68-4A1C-801E-CF953C16D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49013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MX" sz="2800" dirty="0"/>
              <a:t>Beltrán Aguilar Emmanuel Arturo</a:t>
            </a:r>
          </a:p>
          <a:p>
            <a:pPr algn="ctr"/>
            <a:r>
              <a:rPr lang="es-MX" sz="2800" dirty="0"/>
              <a:t>Peralta Santillán Isaac</a:t>
            </a:r>
          </a:p>
          <a:p>
            <a:pPr algn="ctr"/>
            <a:r>
              <a:rPr lang="es-MX" sz="2800" dirty="0"/>
              <a:t>Zavala Barragán José Guadalupe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432C4F-E871-45C0-AFCC-3DF8FBC22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38"/>
          <a:stretch/>
        </p:blipFill>
        <p:spPr>
          <a:xfrm>
            <a:off x="3471550" y="294834"/>
            <a:ext cx="3826872" cy="25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98D87-4E6E-4448-A6B8-252FEB83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467"/>
          </a:xfrm>
        </p:spPr>
        <p:txBody>
          <a:bodyPr/>
          <a:lstStyle/>
          <a:p>
            <a:pPr algn="ctr"/>
            <a:r>
              <a:rPr lang="es-MX" sz="4000" dirty="0"/>
              <a:t>Introducción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390BC-CBF2-4B29-B50C-EA12A6CB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1867"/>
            <a:ext cx="8596668" cy="458893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800" dirty="0" err="1"/>
              <a:t>Overcome</a:t>
            </a:r>
            <a:r>
              <a:rPr lang="es-MX" sz="2800" dirty="0"/>
              <a:t> es una aplicación web en la que usuarios podrán aprender de diversos temas necesarios para tener una vida adulta plena financiera y legalmente. </a:t>
            </a:r>
          </a:p>
          <a:p>
            <a:pPr marL="0" indent="0" algn="just">
              <a:buNone/>
            </a:pPr>
            <a:endParaRPr lang="es-MX" sz="2800" dirty="0"/>
          </a:p>
          <a:p>
            <a:pPr marL="0" indent="0" algn="just">
              <a:buNone/>
            </a:pPr>
            <a:r>
              <a:rPr lang="es-MX" sz="2800" dirty="0"/>
              <a:t>Tratará temas de interés para las personas en transición a la independencia; tales como: facturación, préstamos, declaración de impuestos, solicitud de créditos, tramitación de documentos, etc.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3E7636-972B-4A60-948B-6B05888A9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38"/>
          <a:stretch/>
        </p:blipFill>
        <p:spPr>
          <a:xfrm>
            <a:off x="677334" y="323322"/>
            <a:ext cx="1800225" cy="11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2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1086D-0A7E-4E21-B629-F30BE85D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pPr algn="ctr"/>
            <a:r>
              <a:rPr lang="es-MX" sz="4000" dirty="0"/>
              <a:t>Objetivos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F53EA-6620-4D0A-8CEA-C8196314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8596668" cy="42125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MX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s-MX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General: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800" dirty="0"/>
              <a:t>Ayudar a las personas a desarrollar habilidades de índole personal, legal y económica necesarias en la vida a través de una aplicación web.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DE68F6-BB87-46F3-A328-111F2DAC1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38"/>
          <a:stretch/>
        </p:blipFill>
        <p:spPr>
          <a:xfrm>
            <a:off x="677334" y="424127"/>
            <a:ext cx="1800225" cy="11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2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1086D-0A7E-4E21-B629-F30BE85D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pPr algn="ctr"/>
            <a:r>
              <a:rPr lang="es-MX" sz="4000" dirty="0"/>
              <a:t>Objetivos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F53EA-6620-4D0A-8CEA-C8196314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8596668" cy="49784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s-MX" sz="35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s-MX" sz="35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Específicos</a:t>
            </a:r>
            <a:r>
              <a:rPr lang="es-MX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0" indent="0" algn="just">
              <a:buNone/>
            </a:pPr>
            <a:endParaRPr lang="es-MX" sz="3000" dirty="0"/>
          </a:p>
          <a:p>
            <a:pPr algn="just"/>
            <a:r>
              <a:rPr lang="es-MX" sz="3000" dirty="0"/>
              <a:t>Crear una plataforma para que usarlos puedan ingresar a la aplicación web por medio de suscripción.</a:t>
            </a:r>
          </a:p>
          <a:p>
            <a:pPr algn="just"/>
            <a:r>
              <a:rPr lang="es-MX" sz="3000" dirty="0"/>
              <a:t>Montar una base de datos para almacenar datos personales de los usuarios.</a:t>
            </a:r>
          </a:p>
          <a:p>
            <a:pPr algn="just"/>
            <a:r>
              <a:rPr lang="es-MX" sz="3000" dirty="0"/>
              <a:t>Crear guías sobre temas relevantes en la vida adulta como lo son, finanzas, inversiones, asuntos fiscales, productos financieros, emprendimiento, entre otros.</a:t>
            </a:r>
          </a:p>
          <a:p>
            <a:pPr marL="0" indent="0" algn="just">
              <a:buNone/>
            </a:pPr>
            <a:endParaRPr lang="es-MX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9D8516-CF06-4A73-A87F-6026918A9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38"/>
          <a:stretch/>
        </p:blipFill>
        <p:spPr>
          <a:xfrm>
            <a:off x="677334" y="424127"/>
            <a:ext cx="1800225" cy="11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1086D-0A7E-4E21-B629-F30BE85D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pPr algn="ctr"/>
            <a:r>
              <a:rPr lang="es-MX" sz="4000" dirty="0"/>
              <a:t>Modelo de Negocios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F53EA-6620-4D0A-8CEA-C8196314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0534"/>
            <a:ext cx="8596668" cy="340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FREEMIUN</a:t>
            </a:r>
          </a:p>
          <a:p>
            <a:pPr marL="0" indent="0" algn="just">
              <a:buNone/>
            </a:pPr>
            <a:endParaRPr lang="es-MX" sz="2800" dirty="0"/>
          </a:p>
          <a:p>
            <a:pPr marL="0" indent="0" algn="just">
              <a:buNone/>
            </a:pPr>
            <a:r>
              <a:rPr lang="es-MX" sz="2800" dirty="0"/>
              <a:t>Consiste en ofrecer la versión básica de un servicio de manera gratuita “free” como manera de atraer a usuarios hacia un modelo “premium” de pago y con ventajas adicionales.</a:t>
            </a:r>
            <a:endParaRPr lang="es-MX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745545C-7953-4313-94B6-C2470081D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38"/>
          <a:stretch/>
        </p:blipFill>
        <p:spPr>
          <a:xfrm>
            <a:off x="677334" y="424127"/>
            <a:ext cx="1800225" cy="11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1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1086D-0A7E-4E21-B629-F30BE85D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pPr algn="ctr"/>
            <a:r>
              <a:rPr lang="es-MX" sz="4000" dirty="0"/>
              <a:t>Solución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F53EA-6620-4D0A-8CEA-C8196314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8596668" cy="497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800" dirty="0"/>
          </a:p>
          <a:p>
            <a:pPr marL="0" indent="0" algn="just">
              <a:buNone/>
            </a:pPr>
            <a:r>
              <a:rPr lang="es-MX" sz="2800" dirty="0"/>
              <a:t>El problema de no tener fácil acceso a la información afecta a las personas inexpertas en temas financieros y legales. </a:t>
            </a:r>
          </a:p>
          <a:p>
            <a:pPr marL="0" indent="0" algn="just">
              <a:buNone/>
            </a:pPr>
            <a:r>
              <a:rPr lang="es-MX" sz="2800" dirty="0"/>
              <a:t>Las personas ven como un obstáculo el no saber como administrar y manejar correctamente sus finanzas. </a:t>
            </a:r>
          </a:p>
          <a:p>
            <a:pPr marL="0" indent="0" algn="just">
              <a:buNone/>
            </a:pPr>
            <a:r>
              <a:rPr lang="es-MX" sz="2800" dirty="0"/>
              <a:t>Una solución eficaz sería incluir un sitio web que junte toda esta información en un solo lugar, ayudándolos en este tipo de problemáticas.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45270F-3696-452F-A0F7-86063988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38"/>
          <a:stretch/>
        </p:blipFill>
        <p:spPr>
          <a:xfrm>
            <a:off x="677334" y="424127"/>
            <a:ext cx="1800225" cy="11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7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264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Presentación de PowerPoint</vt:lpstr>
      <vt:lpstr>Introducción</vt:lpstr>
      <vt:lpstr>Objetivos</vt:lpstr>
      <vt:lpstr>Objetivos</vt:lpstr>
      <vt:lpstr>Modelo de Negocios</vt:lpstr>
      <vt:lpstr>Solución del 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OverCome</dc:title>
  <dc:creator>Emmanuel Beltran</dc:creator>
  <cp:lastModifiedBy>Emmanuel Beltran</cp:lastModifiedBy>
  <cp:revision>4</cp:revision>
  <dcterms:created xsi:type="dcterms:W3CDTF">2020-05-17T17:44:54Z</dcterms:created>
  <dcterms:modified xsi:type="dcterms:W3CDTF">2020-05-17T18:19:42Z</dcterms:modified>
</cp:coreProperties>
</file>