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03"/>
    <a:srgbClr val="E26100"/>
    <a:srgbClr val="00173A"/>
    <a:srgbClr val="005DA2"/>
    <a:srgbClr val="002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A923-577F-48F6-8417-1DB2FC5B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AE00-088B-4F3A-8848-5B068B73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A2753-9365-467A-9F73-412BB4E6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329A-5301-4E14-8F96-83F50392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40AF-0598-4A94-B67D-266574F3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3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EDCB-93A3-434D-B26F-C057B718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ACA1-AD46-48E1-988A-1D9470CF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E3DA-BEE4-4BF3-8F1D-FBF8388A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81A8-7983-4680-A8DC-3650E003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F0-8E0C-4EE0-B680-B23B869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A20E7-14D2-41F3-B2EF-623EB7F1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155B7-B2EE-4F85-8444-BD57E564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5FC2-4520-4102-A14B-B8FAC1EE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785B-23BF-45B9-8FB0-0662A46F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F79B-5A15-4C90-84F0-0539E230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C867-AD1C-43F4-B0F8-01476C0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95A5-F677-4C99-831A-8F91304E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8993-95AF-4FD1-96BA-526E0E1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66B3-7B40-4182-AD0A-87ADC332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86C6-8C34-4D55-BD60-CBDD3648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A6A7-302E-41BD-8698-558E93E1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C492-200A-4AFD-9C16-A7BE0DE2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A749-49E5-498D-83FC-1BB13EB7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2BCE-4FE0-4C3D-BFED-61EC18FC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F1D0-7604-4BCC-A657-6B943C6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AF0D-7B35-45A6-BCCE-9113E54F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8708-ABC1-4340-9F19-74006D002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20AE-AD5D-4937-B42D-429F6EC5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7751-7961-4C13-9881-3B0B9A6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B7A5-C317-4E91-965E-A556A0BE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6C82-FCB5-475E-A4D3-9A24C2DB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D09-CA60-432E-9C8C-5BDEC25A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E8341-2948-4871-93C8-12F77A83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2181-8D0D-4F6C-A017-77741E01D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C919-6E0D-4F91-A7C7-67D4D7039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DEEB9-366E-4EA5-8F44-2675A5CAF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8459B-DEB1-422D-947E-F569E0DF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386A-C74E-4057-8F44-81606164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38F72-F53A-4D41-8A03-54C6789F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7E93-D1F6-48F8-B333-3B29B281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3FC16-2ADC-4811-A2D4-B0C51AF9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3B78-3C61-48A2-9A18-A4358882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EDB02-2433-40FB-A84B-12C3FC72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D3636-DAC8-4FF5-87CC-4D962675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8FF1A-2D8A-4E43-9EE0-83EF3315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8A11-FE2F-45D4-84B4-B6A8D614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7B9-CDA1-4A1E-A2B4-79688CCC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29C2-6809-4719-96B8-35E4D4A6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B0818-949F-4B82-BF9B-12CAE182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51C6-B98D-459D-9907-12328A42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662ED-FA1D-4376-82FC-81FD7A8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FA5A-1F93-4F61-A533-946C374F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81A2-3088-4FAB-A567-03698219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C8E40-32BA-44FC-B7A9-E9307CB2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ACFE0-4B6E-4E76-90AC-A04447F0B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C809-858D-47C9-B23E-03C30E77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A68F-A52C-45A5-8EA3-B7F24CA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43542-9FE2-4420-BBBF-D7AE006E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27DCE-607C-467E-B0AF-BFD4BA77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463B-886C-4109-8BC7-48D196E2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ECDB-F409-4F35-B1A2-935B11516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B257-735C-43FF-A549-9365FFD0D499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EF7F-2F42-414B-AAB8-1AFC1BBD3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624D-7C3A-42ED-A574-5B4C47DF9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B088-6B05-4DD2-87AE-FBBDBFB29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4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 Resolution Hogwarts Castle - 1600x900 Wallpaper - teahub.io">
            <a:extLst>
              <a:ext uri="{FF2B5EF4-FFF2-40B4-BE49-F238E27FC236}">
                <a16:creationId xmlns:a16="http://schemas.microsoft.com/office/drawing/2014/main" id="{72D67CFA-C19D-4412-8AD9-C4B91540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9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stle Silhouette PNG Clip Art | Castle silhouette, Harry potter  silhouette, Hogwarts castle silhouette">
            <a:extLst>
              <a:ext uri="{FF2B5EF4-FFF2-40B4-BE49-F238E27FC236}">
                <a16:creationId xmlns:a16="http://schemas.microsoft.com/office/drawing/2014/main" id="{C1C0D1D3-4FDF-41C7-A7E0-C286C7E7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511"/>
            <a:ext cx="8654474" cy="6750490"/>
          </a:xfrm>
          <a:prstGeom prst="rect">
            <a:avLst/>
          </a:prstGeom>
          <a:noFill/>
          <a:effectLst>
            <a:glow rad="304800">
              <a:schemeClr val="tx1">
                <a:lumMod val="65000"/>
                <a:lumOff val="35000"/>
                <a:alpha val="76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gwarts School Crest Wallpapers on WallpaperDog">
            <a:extLst>
              <a:ext uri="{FF2B5EF4-FFF2-40B4-BE49-F238E27FC236}">
                <a16:creationId xmlns:a16="http://schemas.microsoft.com/office/drawing/2014/main" id="{B3648180-B2FD-4E7D-8655-1504868CB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3327189"/>
            <a:ext cx="3423300" cy="34233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1E6E8495-98BA-4109-9C33-78E9587D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C96432DC-D599-4018-9CF8-1620BD25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10" y="88092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6C97FA08-812A-4292-9E32-04F4A565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10" y="2929083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18D4FE75-0A01-47DA-9145-0B82DE4B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1" y="1475509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7C40198E-7038-43D0-B7FF-3C25FD7B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46" y="-128154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EAB6EF46-492B-4C07-9A57-A4C0D541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3" y="3191164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62C94FD1-30D0-464E-8F5F-B806FB6E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55" y="45720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7DD4735C-566F-4DCA-860E-EE80D93D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27" y="2089728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45EC594B-6A72-4B25-B938-848CDC0A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" y="5567218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61C5D402-C33E-42C6-A24A-723B5BB8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3067629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B6CBD831-F257-4F33-81A2-E0542B0E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1" y="4327236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C4E778A4-C7AB-41AE-80A9-AE07C061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8" y="421640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69A4C9CB-DC07-4703-B37C-730D4DBF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" y="200660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D263B332-69B0-47E0-B3ED-37173D3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18" y="4745182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BABE21A7-2AD7-450E-A6CE-07AD22B4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46" y="871683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D3AE56F9-8649-4ACB-A8FE-47D4A3B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46" y="-128154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22928557-846C-4754-B1D0-906BCBB8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91" y="2306782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1B9C6964-FAEB-4303-9469-D70BAE5A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26" y="4203701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1571311B-F5F7-465E-A93D-7CB1C715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09" y="577388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38EF6D76-A1EC-4D4C-92CD-A6C5A1D2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783" y="1073728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C2956278-5D1F-488F-8760-76208E04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81" y="3547921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9C0AD973-D56E-4885-832E-AE9EA422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436" y="-71582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82C4FD2C-4775-483E-8577-BCB7BE95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818" y="1872097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A4B4B936-FDED-4C50-9966-CC221355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35" y="5150425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CC65294D-44CE-44A5-9EEF-10E90D49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83" y="5800436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Buy Four-color Reflective Car Car Sticker Harry Potter Glasses Short Answer  Design Convenient at affordable prices — free shipping, real reviews with  photos — Joom">
            <a:extLst>
              <a:ext uri="{FF2B5EF4-FFF2-40B4-BE49-F238E27FC236}">
                <a16:creationId xmlns:a16="http://schemas.microsoft.com/office/drawing/2014/main" id="{3610F9DC-3E3C-46D1-A9C5-BA778B49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50" r="90000">
                        <a14:foregroundMark x1="9875" y1="58000" x2="9750" y2="62000"/>
                        <a14:foregroundMark x1="31125" y1="30250" x2="31125" y2="3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404" y="5925128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9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A539BF1-DCCE-435B-9982-97CA3F844444}"/>
              </a:ext>
            </a:extLst>
          </p:cNvPr>
          <p:cNvSpPr>
            <a:spLocks noChangeAspect="1"/>
          </p:cNvSpPr>
          <p:nvPr/>
        </p:nvSpPr>
        <p:spPr>
          <a:xfrm>
            <a:off x="1625600" y="858980"/>
            <a:ext cx="1584000" cy="158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8E61B8-1D5F-4595-A2E4-1AF200CACF4B}"/>
              </a:ext>
            </a:extLst>
          </p:cNvPr>
          <p:cNvSpPr>
            <a:spLocks noChangeAspect="1"/>
          </p:cNvSpPr>
          <p:nvPr/>
        </p:nvSpPr>
        <p:spPr>
          <a:xfrm>
            <a:off x="1625600" y="4415018"/>
            <a:ext cx="1584000" cy="1584000"/>
          </a:xfrm>
          <a:prstGeom prst="ellipse">
            <a:avLst/>
          </a:prstGeom>
          <a:gradFill flip="none" rotWithShape="1">
            <a:gsLst>
              <a:gs pos="0">
                <a:srgbClr val="FD8603">
                  <a:shade val="30000"/>
                  <a:satMod val="115000"/>
                </a:srgbClr>
              </a:gs>
              <a:gs pos="50000">
                <a:srgbClr val="FD8603">
                  <a:shade val="67500"/>
                  <a:satMod val="115000"/>
                </a:srgbClr>
              </a:gs>
              <a:gs pos="100000">
                <a:srgbClr val="FD860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D04802-FED4-4BFD-B848-A8C46786E2D9}"/>
              </a:ext>
            </a:extLst>
          </p:cNvPr>
          <p:cNvSpPr>
            <a:spLocks noChangeAspect="1"/>
          </p:cNvSpPr>
          <p:nvPr/>
        </p:nvSpPr>
        <p:spPr>
          <a:xfrm>
            <a:off x="8982400" y="858981"/>
            <a:ext cx="1584000" cy="1584000"/>
          </a:xfrm>
          <a:prstGeom prst="ellipse">
            <a:avLst/>
          </a:prstGeom>
          <a:gradFill flip="none" rotWithShape="1">
            <a:gsLst>
              <a:gs pos="0">
                <a:srgbClr val="FD8603">
                  <a:shade val="30000"/>
                  <a:satMod val="115000"/>
                </a:srgbClr>
              </a:gs>
              <a:gs pos="50000">
                <a:srgbClr val="FD8603">
                  <a:shade val="67500"/>
                  <a:satMod val="115000"/>
                </a:srgbClr>
              </a:gs>
              <a:gs pos="100000">
                <a:srgbClr val="FD860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11BB4C-9CBC-4F47-8B4E-F06D69E29A25}"/>
              </a:ext>
            </a:extLst>
          </p:cNvPr>
          <p:cNvSpPr>
            <a:spLocks noChangeAspect="1"/>
          </p:cNvSpPr>
          <p:nvPr/>
        </p:nvSpPr>
        <p:spPr>
          <a:xfrm>
            <a:off x="8982400" y="4415018"/>
            <a:ext cx="1584000" cy="158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8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Gulla</dc:creator>
  <cp:lastModifiedBy>Ashish Gulla</cp:lastModifiedBy>
  <cp:revision>14</cp:revision>
  <dcterms:created xsi:type="dcterms:W3CDTF">2021-09-19T16:08:55Z</dcterms:created>
  <dcterms:modified xsi:type="dcterms:W3CDTF">2021-09-24T10:12:57Z</dcterms:modified>
</cp:coreProperties>
</file>