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9"/>
  </p:notesMasterIdLst>
  <p:sldIdLst>
    <p:sldId id="256" r:id="rId2"/>
    <p:sldId id="262" r:id="rId3"/>
    <p:sldId id="258" r:id="rId4"/>
    <p:sldId id="259" r:id="rId5"/>
    <p:sldId id="261"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1057" dt="2021-03-06T17:11:44.380"/>
    <p1510:client id="{556DDB16-0722-D34F-8E8C-F3A792449619}" v="56" dt="2021-03-06T21:10:09.1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1"/>
    <p:restoredTop sz="88169"/>
  </p:normalViewPr>
  <p:slideViewPr>
    <p:cSldViewPr snapToGrid="0" snapToObjects="1">
      <p:cViewPr varScale="1">
        <p:scale>
          <a:sx n="108" d="100"/>
          <a:sy n="108" d="100"/>
        </p:scale>
        <p:origin x="6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CHIPULUSU, LAKSHMIBHAVANA" userId="25010f2a-3d24-45dd-9e00-fbc859732aa7" providerId="ADAL" clId="{556DDB16-0722-D34F-8E8C-F3A792449619}"/>
    <pc:docChg chg="undo custSel delSld modSld">
      <pc:chgData name="PACHIPULUSU, LAKSHMIBHAVANA" userId="25010f2a-3d24-45dd-9e00-fbc859732aa7" providerId="ADAL" clId="{556DDB16-0722-D34F-8E8C-F3A792449619}" dt="2021-03-06T20:53:42.957" v="487" actId="478"/>
      <pc:docMkLst>
        <pc:docMk/>
      </pc:docMkLst>
      <pc:sldChg chg="addSp delSp modSp mod modTransition delAnim modAnim modNotesTx">
        <pc:chgData name="PACHIPULUSU, LAKSHMIBHAVANA" userId="25010f2a-3d24-45dd-9e00-fbc859732aa7" providerId="ADAL" clId="{556DDB16-0722-D34F-8E8C-F3A792449619}" dt="2021-03-06T20:53:39.608" v="486" actId="478"/>
        <pc:sldMkLst>
          <pc:docMk/>
          <pc:sldMk cId="1582730847" sldId="256"/>
        </pc:sldMkLst>
        <pc:spChg chg="mod">
          <ac:chgData name="PACHIPULUSU, LAKSHMIBHAVANA" userId="25010f2a-3d24-45dd-9e00-fbc859732aa7" providerId="ADAL" clId="{556DDB16-0722-D34F-8E8C-F3A792449619}" dt="2021-03-06T18:45:06.883" v="37" actId="20577"/>
          <ac:spMkLst>
            <pc:docMk/>
            <pc:sldMk cId="1582730847" sldId="256"/>
            <ac:spMk id="3" creationId="{4D2AB767-DE80-F64A-974A-228063CE5C86}"/>
          </ac:spMkLst>
        </pc:spChg>
        <pc:picChg chg="add del mod">
          <ac:chgData name="PACHIPULUSU, LAKSHMIBHAVANA" userId="25010f2a-3d24-45dd-9e00-fbc859732aa7" providerId="ADAL" clId="{556DDB16-0722-D34F-8E8C-F3A792449619}" dt="2021-03-06T18:58:00.505" v="46"/>
          <ac:picMkLst>
            <pc:docMk/>
            <pc:sldMk cId="1582730847" sldId="256"/>
            <ac:picMk id="5" creationId="{C2A34ABB-18DA-E247-A0BD-4684099F8B88}"/>
          </ac:picMkLst>
        </pc:picChg>
        <pc:picChg chg="add del mod">
          <ac:chgData name="PACHIPULUSU, LAKSHMIBHAVANA" userId="25010f2a-3d24-45dd-9e00-fbc859732aa7" providerId="ADAL" clId="{556DDB16-0722-D34F-8E8C-F3A792449619}" dt="2021-03-06T18:58:22.414" v="48"/>
          <ac:picMkLst>
            <pc:docMk/>
            <pc:sldMk cId="1582730847" sldId="256"/>
            <ac:picMk id="6" creationId="{AF347768-528A-3B4E-9107-530529931419}"/>
          </ac:picMkLst>
        </pc:picChg>
        <pc:picChg chg="add del mod">
          <ac:chgData name="PACHIPULUSU, LAKSHMIBHAVANA" userId="25010f2a-3d24-45dd-9e00-fbc859732aa7" providerId="ADAL" clId="{556DDB16-0722-D34F-8E8C-F3A792449619}" dt="2021-03-06T19:03:24.414" v="52"/>
          <ac:picMkLst>
            <pc:docMk/>
            <pc:sldMk cId="1582730847" sldId="256"/>
            <ac:picMk id="7" creationId="{2346128F-B75C-7F4E-A617-5C9D267E2077}"/>
          </ac:picMkLst>
        </pc:picChg>
        <pc:picChg chg="add del mod">
          <ac:chgData name="PACHIPULUSU, LAKSHMIBHAVANA" userId="25010f2a-3d24-45dd-9e00-fbc859732aa7" providerId="ADAL" clId="{556DDB16-0722-D34F-8E8C-F3A792449619}" dt="2021-03-06T19:04:25.472" v="56"/>
          <ac:picMkLst>
            <pc:docMk/>
            <pc:sldMk cId="1582730847" sldId="256"/>
            <ac:picMk id="8" creationId="{F8461BC9-9833-5440-B729-C2D1E01A49C5}"/>
          </ac:picMkLst>
        </pc:picChg>
        <pc:picChg chg="add del mod">
          <ac:chgData name="PACHIPULUSU, LAKSHMIBHAVANA" userId="25010f2a-3d24-45dd-9e00-fbc859732aa7" providerId="ADAL" clId="{556DDB16-0722-D34F-8E8C-F3A792449619}" dt="2021-03-06T20:22:13.359" v="478"/>
          <ac:picMkLst>
            <pc:docMk/>
            <pc:sldMk cId="1582730847" sldId="256"/>
            <ac:picMk id="10" creationId="{B120D99E-7970-D940-B1BE-25876675440C}"/>
          </ac:picMkLst>
        </pc:picChg>
        <pc:picChg chg="add del mod">
          <ac:chgData name="PACHIPULUSU, LAKSHMIBHAVANA" userId="25010f2a-3d24-45dd-9e00-fbc859732aa7" providerId="ADAL" clId="{556DDB16-0722-D34F-8E8C-F3A792449619}" dt="2021-03-06T20:53:39.608" v="486" actId="478"/>
          <ac:picMkLst>
            <pc:docMk/>
            <pc:sldMk cId="1582730847" sldId="256"/>
            <ac:picMk id="47" creationId="{5D9A3F78-B1A3-E94D-A410-9E9032001FFF}"/>
          </ac:picMkLst>
        </pc:picChg>
      </pc:sldChg>
      <pc:sldChg chg="addSp delSp modSp modTransition modAnim modNotesTx">
        <pc:chgData name="PACHIPULUSU, LAKSHMIBHAVANA" userId="25010f2a-3d24-45dd-9e00-fbc859732aa7" providerId="ADAL" clId="{556DDB16-0722-D34F-8E8C-F3A792449619}" dt="2021-03-06T20:30:21.593" v="485"/>
        <pc:sldMkLst>
          <pc:docMk/>
          <pc:sldMk cId="2053795801" sldId="258"/>
        </pc:sldMkLst>
        <pc:picChg chg="add del mod">
          <ac:chgData name="PACHIPULUSU, LAKSHMIBHAVANA" userId="25010f2a-3d24-45dd-9e00-fbc859732aa7" providerId="ADAL" clId="{556DDB16-0722-D34F-8E8C-F3A792449619}" dt="2021-03-06T19:03:14.038" v="50"/>
          <ac:picMkLst>
            <pc:docMk/>
            <pc:sldMk cId="2053795801" sldId="258"/>
            <ac:picMk id="9" creationId="{04AB6A29-18E7-F044-B483-9187F63EDD8E}"/>
          </ac:picMkLst>
        </pc:picChg>
        <pc:picChg chg="add del mod">
          <ac:chgData name="PACHIPULUSU, LAKSHMIBHAVANA" userId="25010f2a-3d24-45dd-9e00-fbc859732aa7" providerId="ADAL" clId="{556DDB16-0722-D34F-8E8C-F3A792449619}" dt="2021-03-06T19:04:16.394" v="54"/>
          <ac:picMkLst>
            <pc:docMk/>
            <pc:sldMk cId="2053795801" sldId="258"/>
            <ac:picMk id="15" creationId="{F54F361D-9AC4-BE43-BB7E-5EAA8D8E46F0}"/>
          </ac:picMkLst>
        </pc:picChg>
        <pc:picChg chg="add del mod">
          <ac:chgData name="PACHIPULUSU, LAKSHMIBHAVANA" userId="25010f2a-3d24-45dd-9e00-fbc859732aa7" providerId="ADAL" clId="{556DDB16-0722-D34F-8E8C-F3A792449619}" dt="2021-03-06T20:23:09.753" v="480"/>
          <ac:picMkLst>
            <pc:docMk/>
            <pc:sldMk cId="2053795801" sldId="258"/>
            <ac:picMk id="17" creationId="{AB47EAE1-552C-5542-8F2C-E2A6262EF2B9}"/>
          </ac:picMkLst>
        </pc:picChg>
        <pc:picChg chg="add del mod">
          <ac:chgData name="PACHIPULUSU, LAKSHMIBHAVANA" userId="25010f2a-3d24-45dd-9e00-fbc859732aa7" providerId="ADAL" clId="{556DDB16-0722-D34F-8E8C-F3A792449619}" dt="2021-03-06T20:28:57.387" v="482"/>
          <ac:picMkLst>
            <pc:docMk/>
            <pc:sldMk cId="2053795801" sldId="258"/>
            <ac:picMk id="18" creationId="{45BD2253-0ABD-6F46-BE90-55406454F41C}"/>
          </ac:picMkLst>
        </pc:picChg>
        <pc:picChg chg="add del mod">
          <ac:chgData name="PACHIPULUSU, LAKSHMIBHAVANA" userId="25010f2a-3d24-45dd-9e00-fbc859732aa7" providerId="ADAL" clId="{556DDB16-0722-D34F-8E8C-F3A792449619}" dt="2021-03-06T20:30:21.593" v="485"/>
          <ac:picMkLst>
            <pc:docMk/>
            <pc:sldMk cId="2053795801" sldId="258"/>
            <ac:picMk id="19" creationId="{E2D4DF72-F431-0C40-AC35-D76D65E0C629}"/>
          </ac:picMkLst>
        </pc:picChg>
      </pc:sldChg>
      <pc:sldChg chg="addSp delSp modSp modTransition modAnim">
        <pc:chgData name="PACHIPULUSU, LAKSHMIBHAVANA" userId="25010f2a-3d24-45dd-9e00-fbc859732aa7" providerId="ADAL" clId="{556DDB16-0722-D34F-8E8C-F3A792449619}" dt="2021-03-06T20:30:19.593" v="484"/>
        <pc:sldMkLst>
          <pc:docMk/>
          <pc:sldMk cId="1536369649" sldId="259"/>
        </pc:sldMkLst>
        <pc:picChg chg="add del mod">
          <ac:chgData name="PACHIPULUSU, LAKSHMIBHAVANA" userId="25010f2a-3d24-45dd-9e00-fbc859732aa7" providerId="ADAL" clId="{556DDB16-0722-D34F-8E8C-F3A792449619}" dt="2021-03-06T20:30:19.593" v="484"/>
          <ac:picMkLst>
            <pc:docMk/>
            <pc:sldMk cId="1536369649" sldId="259"/>
            <ac:picMk id="6" creationId="{BCA289BB-DA86-9D40-A870-134346715FE2}"/>
          </ac:picMkLst>
        </pc:picChg>
      </pc:sldChg>
      <pc:sldChg chg="addSp delSp modSp mod modTransition delAnim modAnim">
        <pc:chgData name="PACHIPULUSU, LAKSHMIBHAVANA" userId="25010f2a-3d24-45dd-9e00-fbc859732aa7" providerId="ADAL" clId="{556DDB16-0722-D34F-8E8C-F3A792449619}" dt="2021-03-06T20:53:42.957" v="487" actId="478"/>
        <pc:sldMkLst>
          <pc:docMk/>
          <pc:sldMk cId="1943182295" sldId="262"/>
        </pc:sldMkLst>
        <pc:picChg chg="add del mod">
          <ac:chgData name="PACHIPULUSU, LAKSHMIBHAVANA" userId="25010f2a-3d24-45dd-9e00-fbc859732aa7" providerId="ADAL" clId="{556DDB16-0722-D34F-8E8C-F3A792449619}" dt="2021-03-06T19:03:18.335" v="51"/>
          <ac:picMkLst>
            <pc:docMk/>
            <pc:sldMk cId="1943182295" sldId="262"/>
            <ac:picMk id="4" creationId="{16663B6F-A473-4E46-BA79-40CEE9E1FD99}"/>
          </ac:picMkLst>
        </pc:picChg>
        <pc:picChg chg="add del mod">
          <ac:chgData name="PACHIPULUSU, LAKSHMIBHAVANA" userId="25010f2a-3d24-45dd-9e00-fbc859732aa7" providerId="ADAL" clId="{556DDB16-0722-D34F-8E8C-F3A792449619}" dt="2021-03-06T19:04:21.288" v="55"/>
          <ac:picMkLst>
            <pc:docMk/>
            <pc:sldMk cId="1943182295" sldId="262"/>
            <ac:picMk id="5" creationId="{3AD6780D-F1AC-F64E-8E7D-2BE1C0130E18}"/>
          </ac:picMkLst>
        </pc:picChg>
        <pc:picChg chg="add del mod">
          <ac:chgData name="PACHIPULUSU, LAKSHMIBHAVANA" userId="25010f2a-3d24-45dd-9e00-fbc859732aa7" providerId="ADAL" clId="{556DDB16-0722-D34F-8E8C-F3A792449619}" dt="2021-03-06T20:53:42.957" v="487" actId="478"/>
          <ac:picMkLst>
            <pc:docMk/>
            <pc:sldMk cId="1943182295" sldId="262"/>
            <ac:picMk id="6" creationId="{4DBFFA7C-B101-BF4E-A994-9FE36F4C2575}"/>
          </ac:picMkLst>
        </pc:picChg>
      </pc:sldChg>
      <pc:sldChg chg="modTransition">
        <pc:chgData name="PACHIPULUSU, LAKSHMIBHAVANA" userId="25010f2a-3d24-45dd-9e00-fbc859732aa7" providerId="ADAL" clId="{556DDB16-0722-D34F-8E8C-F3A792449619}" dt="2021-03-06T18:45:40.495" v="40"/>
        <pc:sldMkLst>
          <pc:docMk/>
          <pc:sldMk cId="1855539961" sldId="263"/>
        </pc:sldMkLst>
      </pc:sldChg>
      <pc:sldChg chg="modSp mod modTransition modNotesTx">
        <pc:chgData name="PACHIPULUSU, LAKSHMIBHAVANA" userId="25010f2a-3d24-45dd-9e00-fbc859732aa7" providerId="ADAL" clId="{556DDB16-0722-D34F-8E8C-F3A792449619}" dt="2021-03-06T18:45:48.956" v="44"/>
        <pc:sldMkLst>
          <pc:docMk/>
          <pc:sldMk cId="1588970608" sldId="264"/>
        </pc:sldMkLst>
        <pc:spChg chg="mod">
          <ac:chgData name="PACHIPULUSU, LAKSHMIBHAVANA" userId="25010f2a-3d24-45dd-9e00-fbc859732aa7" providerId="ADAL" clId="{556DDB16-0722-D34F-8E8C-F3A792449619}" dt="2021-03-06T17:58:47.442" v="28" actId="14100"/>
          <ac:spMkLst>
            <pc:docMk/>
            <pc:sldMk cId="1588970608" sldId="264"/>
            <ac:spMk id="3" creationId="{60004070-3B55-49A2-BBF6-3A3D97BF1A16}"/>
          </ac:spMkLst>
        </pc:spChg>
      </pc:sldChg>
      <pc:sldChg chg="del">
        <pc:chgData name="PACHIPULUSU, LAKSHMIBHAVANA" userId="25010f2a-3d24-45dd-9e00-fbc859732aa7" providerId="ADAL" clId="{556DDB16-0722-D34F-8E8C-F3A792449619}" dt="2021-03-06T17:58:51.715" v="29" actId="2696"/>
        <pc:sldMkLst>
          <pc:docMk/>
          <pc:sldMk cId="2543747688" sldId="265"/>
        </pc:sldMkLst>
      </pc:sldChg>
    </pc:docChg>
  </pc:docChgLst>
  <pc:docChgLst>
    <pc:chgData name="BHUJBAL, SHRAVANI" userId="S::s-shbhujbal@lwsd.org::a718362b-a0c8-44c6-9bd5-f60d39f2da15" providerId="AD" clId="Web-{00000000-0000-0000-0000-000000000000}"/>
    <pc:docChg chg="addSld modSld">
      <pc:chgData name="BHUJBAL, SHRAVANI" userId="S::s-shbhujbal@lwsd.org::a718362b-a0c8-44c6-9bd5-f60d39f2da15" providerId="AD" clId="Web-{00000000-0000-0000-0000-000000000000}" dt="2021-03-06T17:11:44.380" v="589" actId="20577"/>
      <pc:docMkLst>
        <pc:docMk/>
      </pc:docMkLst>
      <pc:sldChg chg="delSp modSp new">
        <pc:chgData name="BHUJBAL, SHRAVANI" userId="S::s-shbhujbal@lwsd.org::a718362b-a0c8-44c6-9bd5-f60d39f2da15" providerId="AD" clId="Web-{00000000-0000-0000-0000-000000000000}" dt="2021-03-06T17:03:11.111" v="35" actId="20577"/>
        <pc:sldMkLst>
          <pc:docMk/>
          <pc:sldMk cId="1943182295" sldId="262"/>
        </pc:sldMkLst>
        <pc:spChg chg="mod">
          <ac:chgData name="BHUJBAL, SHRAVANI" userId="S::s-shbhujbal@lwsd.org::a718362b-a0c8-44c6-9bd5-f60d39f2da15" providerId="AD" clId="Web-{00000000-0000-0000-0000-000000000000}" dt="2021-03-06T17:03:11.111" v="35" actId="20577"/>
          <ac:spMkLst>
            <pc:docMk/>
            <pc:sldMk cId="1943182295" sldId="262"/>
            <ac:spMk id="2" creationId="{AD56EC10-BB8D-4E83-990F-D4B071833F48}"/>
          </ac:spMkLst>
        </pc:spChg>
        <pc:spChg chg="del mod">
          <ac:chgData name="BHUJBAL, SHRAVANI" userId="S::s-shbhujbal@lwsd.org::a718362b-a0c8-44c6-9bd5-f60d39f2da15" providerId="AD" clId="Web-{00000000-0000-0000-0000-000000000000}" dt="2021-03-06T17:02:55.329" v="33"/>
          <ac:spMkLst>
            <pc:docMk/>
            <pc:sldMk cId="1943182295" sldId="262"/>
            <ac:spMk id="3" creationId="{6E66EAB0-4FF0-4020-B1B2-9CDAF7754782}"/>
          </ac:spMkLst>
        </pc:spChg>
      </pc:sldChg>
      <pc:sldChg chg="delSp modSp new">
        <pc:chgData name="BHUJBAL, SHRAVANI" userId="S::s-shbhujbal@lwsd.org::a718362b-a0c8-44c6-9bd5-f60d39f2da15" providerId="AD" clId="Web-{00000000-0000-0000-0000-000000000000}" dt="2021-03-06T17:03:52.095" v="73" actId="1076"/>
        <pc:sldMkLst>
          <pc:docMk/>
          <pc:sldMk cId="1855539961" sldId="263"/>
        </pc:sldMkLst>
        <pc:spChg chg="mod">
          <ac:chgData name="BHUJBAL, SHRAVANI" userId="S::s-shbhujbal@lwsd.org::a718362b-a0c8-44c6-9bd5-f60d39f2da15" providerId="AD" clId="Web-{00000000-0000-0000-0000-000000000000}" dt="2021-03-06T17:03:52.095" v="73" actId="1076"/>
          <ac:spMkLst>
            <pc:docMk/>
            <pc:sldMk cId="1855539961" sldId="263"/>
            <ac:spMk id="2" creationId="{BBB4E1F1-8480-4D0C-A909-4A836D76071D}"/>
          </ac:spMkLst>
        </pc:spChg>
        <pc:spChg chg="del mod">
          <ac:chgData name="BHUJBAL, SHRAVANI" userId="S::s-shbhujbal@lwsd.org::a718362b-a0c8-44c6-9bd5-f60d39f2da15" providerId="AD" clId="Web-{00000000-0000-0000-0000-000000000000}" dt="2021-03-06T17:03:46.689" v="72"/>
          <ac:spMkLst>
            <pc:docMk/>
            <pc:sldMk cId="1855539961" sldId="263"/>
            <ac:spMk id="3" creationId="{9AF36BAA-77B8-488E-9D3A-8EBE9C849E74}"/>
          </ac:spMkLst>
        </pc:spChg>
      </pc:sldChg>
      <pc:sldChg chg="addSp modSp new mod setBg">
        <pc:chgData name="BHUJBAL, SHRAVANI" userId="S::s-shbhujbal@lwsd.org::a718362b-a0c8-44c6-9bd5-f60d39f2da15" providerId="AD" clId="Web-{00000000-0000-0000-0000-000000000000}" dt="2021-03-06T17:11:44.380" v="589" actId="20577"/>
        <pc:sldMkLst>
          <pc:docMk/>
          <pc:sldMk cId="1588970608" sldId="264"/>
        </pc:sldMkLst>
        <pc:spChg chg="mod">
          <ac:chgData name="BHUJBAL, SHRAVANI" userId="S::s-shbhujbal@lwsd.org::a718362b-a0c8-44c6-9bd5-f60d39f2da15" providerId="AD" clId="Web-{00000000-0000-0000-0000-000000000000}" dt="2021-03-06T17:08:12.520" v="448" actId="1076"/>
          <ac:spMkLst>
            <pc:docMk/>
            <pc:sldMk cId="1588970608" sldId="264"/>
            <ac:spMk id="2" creationId="{8E10681D-4BC0-4E54-A5BD-7C35B5BB06D4}"/>
          </ac:spMkLst>
        </pc:spChg>
        <pc:spChg chg="mod">
          <ac:chgData name="BHUJBAL, SHRAVANI" userId="S::s-shbhujbal@lwsd.org::a718362b-a0c8-44c6-9bd5-f60d39f2da15" providerId="AD" clId="Web-{00000000-0000-0000-0000-000000000000}" dt="2021-03-06T17:11:44.380" v="589" actId="20577"/>
          <ac:spMkLst>
            <pc:docMk/>
            <pc:sldMk cId="1588970608" sldId="264"/>
            <ac:spMk id="3" creationId="{60004070-3B55-49A2-BBF6-3A3D97BF1A16}"/>
          </ac:spMkLst>
        </pc:spChg>
        <pc:spChg chg="add mod">
          <ac:chgData name="BHUJBAL, SHRAVANI" userId="S::s-shbhujbal@lwsd.org::a718362b-a0c8-44c6-9bd5-f60d39f2da15" providerId="AD" clId="Web-{00000000-0000-0000-0000-000000000000}" dt="2021-03-06T17:11:29.442" v="586" actId="1076"/>
          <ac:spMkLst>
            <pc:docMk/>
            <pc:sldMk cId="1588970608" sldId="264"/>
            <ac:spMk id="5" creationId="{21E3659B-BFF6-4A58-BC22-6F909BFD2010}"/>
          </ac:spMkLst>
        </pc:spChg>
        <pc:spChg chg="add">
          <ac:chgData name="BHUJBAL, SHRAVANI" userId="S::s-shbhujbal@lwsd.org::a718362b-a0c8-44c6-9bd5-f60d39f2da15" providerId="AD" clId="Web-{00000000-0000-0000-0000-000000000000}" dt="2021-03-06T17:07:54.708" v="445"/>
          <ac:spMkLst>
            <pc:docMk/>
            <pc:sldMk cId="1588970608" sldId="264"/>
            <ac:spMk id="9" creationId="{A5931BE0-4B93-4D6C-878E-ACC59D6B4587}"/>
          </ac:spMkLst>
        </pc:spChg>
        <pc:spChg chg="add">
          <ac:chgData name="BHUJBAL, SHRAVANI" userId="S::s-shbhujbal@lwsd.org::a718362b-a0c8-44c6-9bd5-f60d39f2da15" providerId="AD" clId="Web-{00000000-0000-0000-0000-000000000000}" dt="2021-03-06T17:07:54.708" v="445"/>
          <ac:spMkLst>
            <pc:docMk/>
            <pc:sldMk cId="1588970608" sldId="264"/>
            <ac:spMk id="16" creationId="{647A77D8-817B-4A9F-86AA-FE781E813DBC}"/>
          </ac:spMkLst>
        </pc:spChg>
        <pc:grpChg chg="add">
          <ac:chgData name="BHUJBAL, SHRAVANI" userId="S::s-shbhujbal@lwsd.org::a718362b-a0c8-44c6-9bd5-f60d39f2da15" providerId="AD" clId="Web-{00000000-0000-0000-0000-000000000000}" dt="2021-03-06T17:07:54.708" v="445"/>
          <ac:grpSpMkLst>
            <pc:docMk/>
            <pc:sldMk cId="1588970608" sldId="264"/>
            <ac:grpSpMk id="11" creationId="{183B29DA-9BB8-4BA8-B8E1-8C2B544078C7}"/>
          </ac:grpSpMkLst>
        </pc:grpChg>
        <pc:picChg chg="add mod">
          <ac:chgData name="BHUJBAL, SHRAVANI" userId="S::s-shbhujbal@lwsd.org::a718362b-a0c8-44c6-9bd5-f60d39f2da15" providerId="AD" clId="Web-{00000000-0000-0000-0000-000000000000}" dt="2021-03-06T17:09:53.567" v="566" actId="1076"/>
          <ac:picMkLst>
            <pc:docMk/>
            <pc:sldMk cId="1588970608" sldId="264"/>
            <ac:picMk id="4" creationId="{DEED0AF5-7A5D-476E-8647-BEBA731FB367}"/>
          </ac:picMkLst>
        </pc:picChg>
      </pc:sldChg>
      <pc:sldChg chg="new">
        <pc:chgData name="BHUJBAL, SHRAVANI" userId="S::s-shbhujbal@lwsd.org::a718362b-a0c8-44c6-9bd5-f60d39f2da15" providerId="AD" clId="Web-{00000000-0000-0000-0000-000000000000}" dt="2021-03-06T17:10:13.317" v="567"/>
        <pc:sldMkLst>
          <pc:docMk/>
          <pc:sldMk cId="2543747688"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28ED3-0461-F944-A8A6-C7AED425B4E4}" type="datetimeFigureOut">
              <a:rPr lang="en-US" smtClean="0"/>
              <a:t>3/6/21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D75D01-1B42-644B-A8EB-DB79D7EB5FFE}" type="slidenum">
              <a:rPr lang="en-US" smtClean="0"/>
              <a:t>‹#›</a:t>
            </a:fld>
            <a:endParaRPr lang="en-US"/>
          </a:p>
        </p:txBody>
      </p:sp>
    </p:spTree>
    <p:extLst>
      <p:ext uri="{BB962C8B-B14F-4D97-AF65-F5344CB8AC3E}">
        <p14:creationId xmlns:p14="http://schemas.microsoft.com/office/powerpoint/2010/main" val="316523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this is an awareness project of our Database. This database includes the technology that was used in wars like weapons. </a:t>
            </a:r>
          </a:p>
        </p:txBody>
      </p:sp>
      <p:sp>
        <p:nvSpPr>
          <p:cNvPr id="4" name="Slide Number Placeholder 3"/>
          <p:cNvSpPr>
            <a:spLocks noGrp="1"/>
          </p:cNvSpPr>
          <p:nvPr>
            <p:ph type="sldNum" sz="quarter" idx="5"/>
          </p:nvPr>
        </p:nvSpPr>
        <p:spPr/>
        <p:txBody>
          <a:bodyPr/>
          <a:lstStyle/>
          <a:p>
            <a:fld id="{1BD75D01-1B42-644B-A8EB-DB79D7EB5FFE}" type="slidenum">
              <a:rPr lang="en-US" smtClean="0"/>
              <a:t>1</a:t>
            </a:fld>
            <a:endParaRPr lang="en-US"/>
          </a:p>
        </p:txBody>
      </p:sp>
    </p:spTree>
    <p:extLst>
      <p:ext uri="{BB962C8B-B14F-4D97-AF65-F5344CB8AC3E}">
        <p14:creationId xmlns:p14="http://schemas.microsoft.com/office/powerpoint/2010/main" val="3019717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one </a:t>
            </a:r>
            <a:r>
              <a:rPr lang="en-US" dirty="0" err="1"/>
              <a:t>peice</a:t>
            </a:r>
            <a:r>
              <a:rPr lang="en-US" dirty="0"/>
              <a:t> of sample of the technology used in wars. </a:t>
            </a:r>
            <a:r>
              <a:rPr lang="en-US" dirty="0" err="1"/>
              <a:t>Posion</a:t>
            </a:r>
            <a:r>
              <a:rPr lang="en-US" dirty="0"/>
              <a:t> gas was </a:t>
            </a:r>
            <a:r>
              <a:rPr lang="en-US" dirty="0" err="1"/>
              <a:t>largly</a:t>
            </a:r>
            <a:r>
              <a:rPr lang="en-US" dirty="0"/>
              <a:t> used in wars. It is one of the most powerful war technology that was created. </a:t>
            </a:r>
          </a:p>
        </p:txBody>
      </p:sp>
      <p:sp>
        <p:nvSpPr>
          <p:cNvPr id="4" name="Slide Number Placeholder 3"/>
          <p:cNvSpPr>
            <a:spLocks noGrp="1"/>
          </p:cNvSpPr>
          <p:nvPr>
            <p:ph type="sldNum" sz="quarter" idx="5"/>
          </p:nvPr>
        </p:nvSpPr>
        <p:spPr/>
        <p:txBody>
          <a:bodyPr/>
          <a:lstStyle/>
          <a:p>
            <a:fld id="{1BD75D01-1B42-644B-A8EB-DB79D7EB5FFE}" type="slidenum">
              <a:rPr lang="en-US" smtClean="0"/>
              <a:t>3</a:t>
            </a:fld>
            <a:endParaRPr lang="en-US"/>
          </a:p>
        </p:txBody>
      </p:sp>
    </p:spTree>
    <p:extLst>
      <p:ext uri="{BB962C8B-B14F-4D97-AF65-F5344CB8AC3E}">
        <p14:creationId xmlns:p14="http://schemas.microsoft.com/office/powerpoint/2010/main" val="278761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D75D01-1B42-644B-A8EB-DB79D7EB5FFE}" type="slidenum">
              <a:rPr lang="en-US" smtClean="0"/>
              <a:t>7</a:t>
            </a:fld>
            <a:endParaRPr lang="en-US"/>
          </a:p>
        </p:txBody>
      </p:sp>
    </p:spTree>
    <p:extLst>
      <p:ext uri="{BB962C8B-B14F-4D97-AF65-F5344CB8AC3E}">
        <p14:creationId xmlns:p14="http://schemas.microsoft.com/office/powerpoint/2010/main" val="684817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Saturday, March 6, 2021</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660379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Saturday, March 6,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11476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Saturday, March 6,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5688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Saturday, March 6,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06122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Saturday, March 6,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24023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Saturday, March 6,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71309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Saturday, March 6,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48567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Saturday, March 6,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323826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Saturday, March 6,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46045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Saturday, March 6,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24740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Saturday, March 6,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8101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Saturday, March 6, 2021</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928840334"/>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ie.edu/exponential-learning/blog/data-science/machine-learning-marke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16D16F-E9ED-764C-ADF1-8DC2E1DDAFA9}"/>
              </a:ext>
            </a:extLst>
          </p:cNvPr>
          <p:cNvSpPr>
            <a:spLocks noGrp="1"/>
          </p:cNvSpPr>
          <p:nvPr>
            <p:ph type="ctrTitle"/>
          </p:nvPr>
        </p:nvSpPr>
        <p:spPr>
          <a:xfrm>
            <a:off x="550864" y="1051551"/>
            <a:ext cx="3565524" cy="2384898"/>
          </a:xfrm>
        </p:spPr>
        <p:txBody>
          <a:bodyPr anchor="b">
            <a:normAutofit/>
          </a:bodyPr>
          <a:lstStyle/>
          <a:p>
            <a:r>
              <a:rPr lang="en-US" sz="4800" dirty="0"/>
              <a:t>Technology of War - Database</a:t>
            </a:r>
          </a:p>
        </p:txBody>
      </p:sp>
      <p:sp>
        <p:nvSpPr>
          <p:cNvPr id="3" name="Subtitle 2">
            <a:extLst>
              <a:ext uri="{FF2B5EF4-FFF2-40B4-BE49-F238E27FC236}">
                <a16:creationId xmlns:a16="http://schemas.microsoft.com/office/drawing/2014/main" id="{4D2AB767-DE80-F64A-974A-228063CE5C86}"/>
              </a:ext>
            </a:extLst>
          </p:cNvPr>
          <p:cNvSpPr>
            <a:spLocks noGrp="1"/>
          </p:cNvSpPr>
          <p:nvPr>
            <p:ph type="subTitle" idx="1"/>
          </p:nvPr>
        </p:nvSpPr>
        <p:spPr>
          <a:xfrm>
            <a:off x="550863" y="3569008"/>
            <a:ext cx="3565525" cy="1731656"/>
          </a:xfrm>
        </p:spPr>
        <p:txBody>
          <a:bodyPr>
            <a:normAutofit/>
          </a:bodyPr>
          <a:lstStyle/>
          <a:p>
            <a:r>
              <a:rPr lang="en-US" sz="2000" dirty="0">
                <a:solidFill>
                  <a:schemeClr val="tx1">
                    <a:alpha val="60000"/>
                  </a:schemeClr>
                </a:solidFill>
              </a:rPr>
              <a:t>Created by - Lakshmi Pachipulusu and Shravani Bhujbal</a:t>
            </a:r>
          </a:p>
        </p:txBody>
      </p:sp>
      <p:grpSp>
        <p:nvGrpSpPr>
          <p:cNvPr id="74" name="Group 73">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75" name="Freeform: Shape 74">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7" name="Picture 3" descr="Background pattern&#10;&#10;Description automatically generated">
            <a:extLst>
              <a:ext uri="{FF2B5EF4-FFF2-40B4-BE49-F238E27FC236}">
                <a16:creationId xmlns:a16="http://schemas.microsoft.com/office/drawing/2014/main" id="{9564DD25-B8EA-4092-A271-F4E845DB15C9}"/>
              </a:ext>
            </a:extLst>
          </p:cNvPr>
          <p:cNvPicPr>
            <a:picLocks noChangeAspect="1"/>
          </p:cNvPicPr>
          <p:nvPr/>
        </p:nvPicPr>
        <p:blipFill rotWithShape="1">
          <a:blip r:embed="rId3"/>
          <a:srcRect t="8882" r="-1" b="17230"/>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78" name="Rectangle 77">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82730847"/>
      </p:ext>
    </p:extLst>
  </p:cSld>
  <p:clrMapOvr>
    <a:masterClrMapping/>
  </p:clrMapOvr>
  <mc:AlternateContent xmlns:mc="http://schemas.openxmlformats.org/markup-compatibility/2006">
    <mc:Choice xmlns:p14="http://schemas.microsoft.com/office/powerpoint/2010/main" Requires="p14">
      <p:transition spd="slow" p14:dur="2000" advTm="14444"/>
    </mc:Choice>
    <mc:Fallback>
      <p:transition spd="slow" advTm="1444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6EC10-BB8D-4E83-990F-D4B071833F48}"/>
              </a:ext>
            </a:extLst>
          </p:cNvPr>
          <p:cNvSpPr>
            <a:spLocks noGrp="1"/>
          </p:cNvSpPr>
          <p:nvPr>
            <p:ph type="title"/>
          </p:nvPr>
        </p:nvSpPr>
        <p:spPr>
          <a:xfrm>
            <a:off x="707337" y="1495137"/>
            <a:ext cx="11077574" cy="2954655"/>
          </a:xfrm>
        </p:spPr>
        <p:txBody>
          <a:bodyPr/>
          <a:lstStyle/>
          <a:p>
            <a:pPr algn="ctr"/>
            <a:r>
              <a:rPr lang="en-US"/>
              <a:t>SAMPLE CONTENT OF OUR DATABASE</a:t>
            </a:r>
          </a:p>
        </p:txBody>
      </p:sp>
    </p:spTree>
    <p:extLst>
      <p:ext uri="{BB962C8B-B14F-4D97-AF65-F5344CB8AC3E}">
        <p14:creationId xmlns:p14="http://schemas.microsoft.com/office/powerpoint/2010/main" val="19431822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5110">
        <p159:morph option="byObject"/>
      </p:transition>
    </mc:Choice>
    <mc:Fallback>
      <p:transition spd="slow" advTm="1511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1" name="Freeform: Shape 1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Oval 1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eform: Shape 1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6" name="Rectangle 1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FDC2F6-E5DB-304D-937F-65B26E7739AC}"/>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r>
              <a:rPr lang="en-US" sz="4800" kern="1200" dirty="0">
                <a:solidFill>
                  <a:schemeClr val="tx1"/>
                </a:solidFill>
                <a:latin typeface="+mj-lt"/>
                <a:ea typeface="+mj-ea"/>
                <a:cs typeface="+mj-cs"/>
              </a:rPr>
              <a:t>Poison Gas</a:t>
            </a:r>
          </a:p>
        </p:txBody>
      </p:sp>
      <p:sp>
        <p:nvSpPr>
          <p:cNvPr id="4" name="Text Placeholder 3">
            <a:extLst>
              <a:ext uri="{FF2B5EF4-FFF2-40B4-BE49-F238E27FC236}">
                <a16:creationId xmlns:a16="http://schemas.microsoft.com/office/drawing/2014/main" id="{CC175DE1-C435-8C42-BDE2-1759D99F2E0A}"/>
              </a:ext>
            </a:extLst>
          </p:cNvPr>
          <p:cNvSpPr>
            <a:spLocks noGrp="1"/>
          </p:cNvSpPr>
          <p:nvPr>
            <p:ph type="body" sz="half" idx="2"/>
          </p:nvPr>
        </p:nvSpPr>
        <p:spPr>
          <a:xfrm>
            <a:off x="550863" y="2678400"/>
            <a:ext cx="3565525" cy="3414425"/>
          </a:xfrm>
        </p:spPr>
        <p:txBody>
          <a:bodyPr vert="horz" wrap="square" lIns="0" tIns="0" rIns="0" bIns="0" rtlCol="0" anchor="t">
            <a:normAutofit/>
          </a:bodyPr>
          <a:lstStyle/>
          <a:p>
            <a:pPr>
              <a:lnSpc>
                <a:spcPct val="100000"/>
              </a:lnSpc>
            </a:pPr>
            <a:r>
              <a:rPr lang="en-US" dirty="0"/>
              <a:t>At first, gas was just released from large cylinders and carried by the wind into nearby enemy lines. Later, phosgene and other gases were loaded into artillery shells and shot into enemy trenches. Mostly, there were gasses like mustard gas, that could kill by blistering the lungs and throat if inhaled in large quantities. </a:t>
            </a:r>
          </a:p>
          <a:p>
            <a:pPr>
              <a:lnSpc>
                <a:spcPct val="100000"/>
              </a:lnSpc>
            </a:pPr>
            <a:r>
              <a:rPr lang="en-US" dirty="0"/>
              <a:t>Poison gas was one of the most power war technology that was created, based on this there were many other inventions that were made, like the nuclear bombs. </a:t>
            </a:r>
          </a:p>
          <a:p>
            <a:pPr indent="-228600">
              <a:lnSpc>
                <a:spcPct val="100000"/>
              </a:lnSpc>
              <a:buFont typeface="Arial" panose="020B0604020202020204" pitchFamily="34" charset="0"/>
              <a:buChar char="•"/>
            </a:pPr>
            <a:endParaRPr lang="en-US" dirty="0"/>
          </a:p>
        </p:txBody>
      </p:sp>
      <p:pic>
        <p:nvPicPr>
          <p:cNvPr id="5" name="Picture 2" descr="Chemical Weapons: A Deadly History - Radio Free Europe / Radio Liberty">
            <a:extLst>
              <a:ext uri="{FF2B5EF4-FFF2-40B4-BE49-F238E27FC236}">
                <a16:creationId xmlns:a16="http://schemas.microsoft.com/office/drawing/2014/main" id="{B244EA48-4031-E24B-A6E9-CB1EEA1A3109}"/>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r="10777"/>
          <a:stretch/>
        </p:blipFill>
        <p:spPr bwMode="auto">
          <a:xfrm>
            <a:off x="4743451" y="549275"/>
            <a:ext cx="6897687" cy="5759451"/>
          </a:xfrm>
          <a:custGeom>
            <a:avLst/>
            <a:gdLst/>
            <a:ahLst/>
            <a:cxnLst/>
            <a:rect l="l" t="t" r="r" b="b"/>
            <a:pathLst>
              <a:path w="6897687" h="5759451">
                <a:moveTo>
                  <a:pt x="0" y="0"/>
                </a:moveTo>
                <a:lnTo>
                  <a:pt x="6897687" y="0"/>
                </a:lnTo>
                <a:lnTo>
                  <a:pt x="6897687" y="5759451"/>
                </a:lnTo>
                <a:lnTo>
                  <a:pt x="0" y="5759451"/>
                </a:lnTo>
                <a:close/>
              </a:path>
            </a:pathLst>
          </a:cu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574883E-F156-9047-9875-BF79B500A2A1}"/>
              </a:ext>
            </a:extLst>
          </p:cNvPr>
          <p:cNvSpPr txBox="1"/>
          <p:nvPr/>
        </p:nvSpPr>
        <p:spPr>
          <a:xfrm>
            <a:off x="5315545" y="6352864"/>
            <a:ext cx="5753498" cy="323165"/>
          </a:xfrm>
          <a:prstGeom prst="rect">
            <a:avLst/>
          </a:prstGeom>
          <a:noFill/>
        </p:spPr>
        <p:txBody>
          <a:bodyPr wrap="none" rtlCol="0">
            <a:spAutoFit/>
          </a:bodyPr>
          <a:lstStyle/>
          <a:p>
            <a:r>
              <a:rPr lang="en-US" sz="1500" dirty="0"/>
              <a:t>https://</a:t>
            </a:r>
            <a:r>
              <a:rPr lang="en-US" sz="1500" dirty="0" err="1"/>
              <a:t>www.rferl.org</a:t>
            </a:r>
            <a:r>
              <a:rPr lang="en-US" sz="1500" dirty="0"/>
              <a:t>/a/history-of-chemical-weapons/29184063.html</a:t>
            </a:r>
          </a:p>
        </p:txBody>
      </p:sp>
    </p:spTree>
    <p:custDataLst>
      <p:tags r:id="rId1"/>
    </p:custDataLst>
    <p:extLst>
      <p:ext uri="{BB962C8B-B14F-4D97-AF65-F5344CB8AC3E}">
        <p14:creationId xmlns:p14="http://schemas.microsoft.com/office/powerpoint/2010/main" val="205379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74" name="Freeform: Shape 73">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Oval 74">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Freeform: Shape 76">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79" name="Rectangle 7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F1FA6A-1801-C940-A889-944612363AB6}"/>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pPr fontAlgn="base"/>
            <a:r>
              <a:rPr lang="en-US" sz="4800" kern="1200" dirty="0">
                <a:solidFill>
                  <a:schemeClr val="tx1"/>
                </a:solidFill>
                <a:latin typeface="+mj-lt"/>
                <a:ea typeface="+mj-ea"/>
                <a:cs typeface="+mj-cs"/>
              </a:rPr>
              <a:t>Nuclear Weapons</a:t>
            </a:r>
          </a:p>
        </p:txBody>
      </p:sp>
      <p:sp>
        <p:nvSpPr>
          <p:cNvPr id="4" name="Text Placeholder 3">
            <a:extLst>
              <a:ext uri="{FF2B5EF4-FFF2-40B4-BE49-F238E27FC236}">
                <a16:creationId xmlns:a16="http://schemas.microsoft.com/office/drawing/2014/main" id="{2234F9CD-2C6C-0446-9852-BAAEF8DFDFB3}"/>
              </a:ext>
            </a:extLst>
          </p:cNvPr>
          <p:cNvSpPr>
            <a:spLocks noGrp="1"/>
          </p:cNvSpPr>
          <p:nvPr>
            <p:ph type="body" sz="half" idx="2"/>
          </p:nvPr>
        </p:nvSpPr>
        <p:spPr>
          <a:xfrm>
            <a:off x="550863" y="2678400"/>
            <a:ext cx="3565525" cy="3414425"/>
          </a:xfrm>
        </p:spPr>
        <p:txBody>
          <a:bodyPr vert="horz" wrap="square" lIns="0" tIns="0" rIns="0" bIns="0" rtlCol="0" anchor="t">
            <a:normAutofit/>
          </a:bodyPr>
          <a:lstStyle/>
          <a:p>
            <a:r>
              <a:rPr lang="en-US" dirty="0"/>
              <a:t>Nuclear bombs were the most destructive war technology that mankind had ever invented. It is very powerful and destructive. This nuclear weapon was first created by the physicists working on the Manhattan Project during World War II.</a:t>
            </a:r>
          </a:p>
          <a:p>
            <a:r>
              <a:rPr lang="en-US" dirty="0"/>
              <a:t>Nuclear bombs were one of the world’s most powerful war technology, like this there were other technology invented based on the Nuclear bombs such as hydrogen bomb, etc. </a:t>
            </a:r>
          </a:p>
        </p:txBody>
      </p:sp>
      <p:pic>
        <p:nvPicPr>
          <p:cNvPr id="1028" name="Picture 4" descr="The nine countries that have nuclear weapons | The Independent | The  Independent">
            <a:extLst>
              <a:ext uri="{FF2B5EF4-FFF2-40B4-BE49-F238E27FC236}">
                <a16:creationId xmlns:a16="http://schemas.microsoft.com/office/drawing/2014/main" id="{4327D8ED-C62F-8748-B24E-F334444F9142}"/>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11377" b="2"/>
          <a:stretch/>
        </p:blipFill>
        <p:spPr bwMode="auto">
          <a:xfrm>
            <a:off x="4743451" y="549275"/>
            <a:ext cx="6897687" cy="5759451"/>
          </a:xfrm>
          <a:custGeom>
            <a:avLst/>
            <a:gdLst/>
            <a:ahLst/>
            <a:cxnLst/>
            <a:rect l="l" t="t" r="r" b="b"/>
            <a:pathLst>
              <a:path w="6897687" h="5759451">
                <a:moveTo>
                  <a:pt x="0" y="0"/>
                </a:moveTo>
                <a:lnTo>
                  <a:pt x="6897687" y="0"/>
                </a:lnTo>
                <a:lnTo>
                  <a:pt x="6897687" y="5759451"/>
                </a:lnTo>
                <a:lnTo>
                  <a:pt x="0" y="5759451"/>
                </a:lnTo>
                <a:close/>
              </a:path>
            </a:pathLst>
          </a:cu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0375084-DF8C-5D48-BEFF-FDC9F8C2ACF1}"/>
              </a:ext>
            </a:extLst>
          </p:cNvPr>
          <p:cNvSpPr txBox="1"/>
          <p:nvPr/>
        </p:nvSpPr>
        <p:spPr>
          <a:xfrm>
            <a:off x="4743451" y="6304002"/>
            <a:ext cx="7334148" cy="553998"/>
          </a:xfrm>
          <a:prstGeom prst="rect">
            <a:avLst/>
          </a:prstGeom>
          <a:noFill/>
        </p:spPr>
        <p:txBody>
          <a:bodyPr wrap="square" rtlCol="0">
            <a:spAutoFit/>
          </a:bodyPr>
          <a:lstStyle/>
          <a:p>
            <a:r>
              <a:rPr lang="en-US" sz="1500" dirty="0"/>
              <a:t>https://</a:t>
            </a:r>
            <a:r>
              <a:rPr lang="en-US" sz="1500" dirty="0" err="1"/>
              <a:t>www.independent.co.uk</a:t>
            </a:r>
            <a:r>
              <a:rPr lang="en-US" sz="1500" dirty="0"/>
              <a:t>/news/world/politics/nine-countries-have-nuclear-weapons-a6798756.html</a:t>
            </a:r>
          </a:p>
        </p:txBody>
      </p:sp>
    </p:spTree>
    <p:custDataLst>
      <p:tags r:id="rId1"/>
    </p:custDataLst>
    <p:extLst>
      <p:ext uri="{BB962C8B-B14F-4D97-AF65-F5344CB8AC3E}">
        <p14:creationId xmlns:p14="http://schemas.microsoft.com/office/powerpoint/2010/main" val="153636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 calcmode="lin" valueType="num">
                                      <p:cBhvr additive="base">
                                        <p:cTn id="2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par>
                                <p:cTn id="28" presetID="3" presetClass="entr" presetSubtype="10" fill="hold" nodeType="withEffect">
                                  <p:stCondLst>
                                    <p:cond delay="0"/>
                                  </p:stCondLst>
                                  <p:childTnLst>
                                    <p:set>
                                      <p:cBhvr>
                                        <p:cTn id="29" dur="1" fill="hold">
                                          <p:stCondLst>
                                            <p:cond delay="0"/>
                                          </p:stCondLst>
                                        </p:cTn>
                                        <p:tgtEl>
                                          <p:spTgt spid="1028"/>
                                        </p:tgtEl>
                                        <p:attrNameLst>
                                          <p:attrName>style.visibility</p:attrName>
                                        </p:attrNameLst>
                                      </p:cBhvr>
                                      <p:to>
                                        <p:strVal val="visible"/>
                                      </p:to>
                                    </p:set>
                                    <p:animEffect transition="in" filter="blinds(horizontal)">
                                      <p:cBhvr>
                                        <p:cTn id="30"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72" name="Freeform: Shape 7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Oval 7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Freeform: Shape 7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77" name="Rectangle 7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3DDCBA-DA78-834D-B0C3-694B22CB0B4D}"/>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r>
              <a:rPr lang="en-US" sz="4800" kern="1200" dirty="0">
                <a:solidFill>
                  <a:schemeClr val="tx1"/>
                </a:solidFill>
                <a:latin typeface="+mj-lt"/>
                <a:ea typeface="+mj-ea"/>
                <a:cs typeface="+mj-cs"/>
              </a:rPr>
              <a:t>Tanks </a:t>
            </a:r>
          </a:p>
        </p:txBody>
      </p:sp>
      <p:sp>
        <p:nvSpPr>
          <p:cNvPr id="4" name="Text Placeholder 3">
            <a:extLst>
              <a:ext uri="{FF2B5EF4-FFF2-40B4-BE49-F238E27FC236}">
                <a16:creationId xmlns:a16="http://schemas.microsoft.com/office/drawing/2014/main" id="{BD61E782-9A05-2F49-8F39-A6252A054288}"/>
              </a:ext>
            </a:extLst>
          </p:cNvPr>
          <p:cNvSpPr>
            <a:spLocks noGrp="1"/>
          </p:cNvSpPr>
          <p:nvPr>
            <p:ph type="body" sz="half" idx="2"/>
          </p:nvPr>
        </p:nvSpPr>
        <p:spPr>
          <a:xfrm>
            <a:off x="550863" y="2678400"/>
            <a:ext cx="3565525" cy="3414425"/>
          </a:xfrm>
        </p:spPr>
        <p:txBody>
          <a:bodyPr vert="horz" wrap="square" lIns="0" tIns="0" rIns="0" bIns="0" rtlCol="0" anchor="t">
            <a:normAutofit/>
          </a:bodyPr>
          <a:lstStyle/>
          <a:p>
            <a:r>
              <a:rPr lang="en-US" dirty="0"/>
              <a:t>These were heavily armed and armored combat vehicles. These were very protective and are used in wars. There could also be guns that can be carried inside the tanks. </a:t>
            </a:r>
          </a:p>
          <a:p>
            <a:r>
              <a:rPr lang="en-US" dirty="0"/>
              <a:t>Tanks were a very useful technology that was used for military purposes. Based on the tanks from the past, they also created new tanks with advanced technology. </a:t>
            </a:r>
          </a:p>
        </p:txBody>
      </p:sp>
      <p:pic>
        <p:nvPicPr>
          <p:cNvPr id="3074" name="Picture 2" descr="Mark I tank">
            <a:extLst>
              <a:ext uri="{FF2B5EF4-FFF2-40B4-BE49-F238E27FC236}">
                <a16:creationId xmlns:a16="http://schemas.microsoft.com/office/drawing/2014/main" id="{C5BECB4E-33A3-5F48-BED0-40728EBAA34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146" r="23489" b="2"/>
          <a:stretch/>
        </p:blipFill>
        <p:spPr bwMode="auto">
          <a:xfrm>
            <a:off x="4743451" y="549275"/>
            <a:ext cx="6897687" cy="5759451"/>
          </a:xfrm>
          <a:custGeom>
            <a:avLst/>
            <a:gdLst/>
            <a:ahLst/>
            <a:cxnLst/>
            <a:rect l="l" t="t" r="r" b="b"/>
            <a:pathLst>
              <a:path w="6897687" h="5759451">
                <a:moveTo>
                  <a:pt x="0" y="0"/>
                </a:moveTo>
                <a:lnTo>
                  <a:pt x="6897687" y="0"/>
                </a:lnTo>
                <a:lnTo>
                  <a:pt x="6897687" y="5759451"/>
                </a:lnTo>
                <a:lnTo>
                  <a:pt x="0" y="5759451"/>
                </a:ln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563A7BB-778A-9341-B23C-BCDF39B6A983}"/>
              </a:ext>
            </a:extLst>
          </p:cNvPr>
          <p:cNvSpPr txBox="1"/>
          <p:nvPr/>
        </p:nvSpPr>
        <p:spPr>
          <a:xfrm>
            <a:off x="4666593" y="6352864"/>
            <a:ext cx="7308256" cy="323165"/>
          </a:xfrm>
          <a:prstGeom prst="rect">
            <a:avLst/>
          </a:prstGeom>
          <a:noFill/>
        </p:spPr>
        <p:txBody>
          <a:bodyPr wrap="square" rtlCol="0">
            <a:spAutoFit/>
          </a:bodyPr>
          <a:lstStyle/>
          <a:p>
            <a:r>
              <a:rPr lang="en-US" sz="1500" dirty="0"/>
              <a:t>https://</a:t>
            </a:r>
            <a:r>
              <a:rPr lang="en-US" sz="1500" dirty="0" err="1"/>
              <a:t>www.britannica.com</a:t>
            </a:r>
            <a:r>
              <a:rPr lang="en-US" sz="1500" dirty="0"/>
              <a:t>/technology/tank-military-vehicle/Interwar-developments</a:t>
            </a:r>
          </a:p>
        </p:txBody>
      </p:sp>
    </p:spTree>
    <p:extLst>
      <p:ext uri="{BB962C8B-B14F-4D97-AF65-F5344CB8AC3E}">
        <p14:creationId xmlns:p14="http://schemas.microsoft.com/office/powerpoint/2010/main" val="3859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additive="base">
                                        <p:cTn id="2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3074"/>
                                        </p:tgtEl>
                                        <p:attrNameLst>
                                          <p:attrName>style.visibility</p:attrName>
                                        </p:attrNameLst>
                                      </p:cBhvr>
                                      <p:to>
                                        <p:strVal val="visible"/>
                                      </p:to>
                                    </p:set>
                                    <p:anim calcmode="lin" valueType="num">
                                      <p:cBhvr>
                                        <p:cTn id="26" dur="1000" fill="hold"/>
                                        <p:tgtEl>
                                          <p:spTgt spid="3074"/>
                                        </p:tgtEl>
                                        <p:attrNameLst>
                                          <p:attrName>ppt_w</p:attrName>
                                        </p:attrNameLst>
                                      </p:cBhvr>
                                      <p:tavLst>
                                        <p:tav tm="0">
                                          <p:val>
                                            <p:fltVal val="0"/>
                                          </p:val>
                                        </p:tav>
                                        <p:tav tm="100000">
                                          <p:val>
                                            <p:strVal val="#ppt_w"/>
                                          </p:val>
                                        </p:tav>
                                      </p:tavLst>
                                    </p:anim>
                                    <p:anim calcmode="lin" valueType="num">
                                      <p:cBhvr>
                                        <p:cTn id="27" dur="1000" fill="hold"/>
                                        <p:tgtEl>
                                          <p:spTgt spid="3074"/>
                                        </p:tgtEl>
                                        <p:attrNameLst>
                                          <p:attrName>ppt_h</p:attrName>
                                        </p:attrNameLst>
                                      </p:cBhvr>
                                      <p:tavLst>
                                        <p:tav tm="0">
                                          <p:val>
                                            <p:fltVal val="0"/>
                                          </p:val>
                                        </p:tav>
                                        <p:tav tm="100000">
                                          <p:val>
                                            <p:strVal val="#ppt_h"/>
                                          </p:val>
                                        </p:tav>
                                      </p:tavLst>
                                    </p:anim>
                                    <p:anim calcmode="lin" valueType="num">
                                      <p:cBhvr>
                                        <p:cTn id="28" dur="1000" fill="hold"/>
                                        <p:tgtEl>
                                          <p:spTgt spid="3074"/>
                                        </p:tgtEl>
                                        <p:attrNameLst>
                                          <p:attrName>style.rotation</p:attrName>
                                        </p:attrNameLst>
                                      </p:cBhvr>
                                      <p:tavLst>
                                        <p:tav tm="0">
                                          <p:val>
                                            <p:fltVal val="90"/>
                                          </p:val>
                                        </p:tav>
                                        <p:tav tm="100000">
                                          <p:val>
                                            <p:fltVal val="0"/>
                                          </p:val>
                                        </p:tav>
                                      </p:tavLst>
                                    </p:anim>
                                    <p:animEffect transition="in" filter="fade">
                                      <p:cBhvr>
                                        <p:cTn id="29" dur="1000"/>
                                        <p:tgtEl>
                                          <p:spTgt spid="3074"/>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linds(horizontal)">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4E1F1-8480-4D0C-A909-4A836D76071D}"/>
              </a:ext>
            </a:extLst>
          </p:cNvPr>
          <p:cNvSpPr>
            <a:spLocks noGrp="1"/>
          </p:cNvSpPr>
          <p:nvPr>
            <p:ph type="title"/>
          </p:nvPr>
        </p:nvSpPr>
        <p:spPr>
          <a:xfrm>
            <a:off x="793601" y="1006307"/>
            <a:ext cx="11077574" cy="2954655"/>
          </a:xfrm>
        </p:spPr>
        <p:txBody>
          <a:bodyPr/>
          <a:lstStyle/>
          <a:p>
            <a:r>
              <a:rPr lang="en-US"/>
              <a:t>FEATURES OF OUR DATABASE</a:t>
            </a:r>
          </a:p>
        </p:txBody>
      </p:sp>
    </p:spTree>
    <p:extLst>
      <p:ext uri="{BB962C8B-B14F-4D97-AF65-F5344CB8AC3E}">
        <p14:creationId xmlns:p14="http://schemas.microsoft.com/office/powerpoint/2010/main" val="185553996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10681D-4BC0-4E54-A5BD-7C35B5BB06D4}"/>
              </a:ext>
            </a:extLst>
          </p:cNvPr>
          <p:cNvSpPr>
            <a:spLocks noGrp="1"/>
          </p:cNvSpPr>
          <p:nvPr>
            <p:ph type="title"/>
          </p:nvPr>
        </p:nvSpPr>
        <p:spPr>
          <a:xfrm>
            <a:off x="752147" y="951841"/>
            <a:ext cx="4730090" cy="1063327"/>
          </a:xfrm>
        </p:spPr>
        <p:txBody>
          <a:bodyPr wrap="square" anchor="b">
            <a:normAutofit/>
          </a:bodyPr>
          <a:lstStyle/>
          <a:p>
            <a:r>
              <a:rPr lang="en-US"/>
              <a:t>SMART SEARCH</a:t>
            </a:r>
          </a:p>
        </p:txBody>
      </p:sp>
      <p:sp>
        <p:nvSpPr>
          <p:cNvPr id="3" name="Content Placeholder 2">
            <a:extLst>
              <a:ext uri="{FF2B5EF4-FFF2-40B4-BE49-F238E27FC236}">
                <a16:creationId xmlns:a16="http://schemas.microsoft.com/office/drawing/2014/main" id="{60004070-3B55-49A2-BBF6-3A3D97BF1A16}"/>
              </a:ext>
            </a:extLst>
          </p:cNvPr>
          <p:cNvSpPr>
            <a:spLocks noGrp="1"/>
          </p:cNvSpPr>
          <p:nvPr>
            <p:ph idx="1"/>
          </p:nvPr>
        </p:nvSpPr>
        <p:spPr>
          <a:xfrm>
            <a:off x="550863" y="2678401"/>
            <a:ext cx="4744468" cy="1833442"/>
          </a:xfrm>
        </p:spPr>
        <p:txBody>
          <a:bodyPr vert="horz" wrap="square" lIns="0" tIns="0" rIns="0" bIns="0" rtlCol="0" anchor="t">
            <a:noAutofit/>
          </a:bodyPr>
          <a:lstStyle/>
          <a:p>
            <a:pPr>
              <a:lnSpc>
                <a:spcPct val="100000"/>
              </a:lnSpc>
            </a:pPr>
            <a:r>
              <a:rPr lang="en-US" sz="1800" dirty="0">
                <a:solidFill>
                  <a:srgbClr val="FFFFFF"/>
                </a:solidFill>
                <a:ea typeface="Source Sans Pro"/>
              </a:rPr>
              <a:t>Uses machine learning to recommend pages to the user based on previous search.</a:t>
            </a:r>
          </a:p>
          <a:p>
            <a:pPr>
              <a:lnSpc>
                <a:spcPct val="100000"/>
              </a:lnSpc>
            </a:pPr>
            <a:r>
              <a:rPr lang="en-US" sz="1800" dirty="0">
                <a:solidFill>
                  <a:srgbClr val="FFFFFF"/>
                </a:solidFill>
                <a:ea typeface="Source Sans Pro"/>
              </a:rPr>
              <a:t>Uses optimization algorithms to filter the database to make the search quicker.</a:t>
            </a:r>
          </a:p>
        </p:txBody>
      </p:sp>
      <p:pic>
        <p:nvPicPr>
          <p:cNvPr id="4" name="Picture 4">
            <a:extLst>
              <a:ext uri="{FF2B5EF4-FFF2-40B4-BE49-F238E27FC236}">
                <a16:creationId xmlns:a16="http://schemas.microsoft.com/office/drawing/2014/main" id="{DEED0AF5-7A5D-476E-8647-BEBA731FB367}"/>
              </a:ext>
            </a:extLst>
          </p:cNvPr>
          <p:cNvPicPr>
            <a:picLocks noChangeAspect="1"/>
          </p:cNvPicPr>
          <p:nvPr/>
        </p:nvPicPr>
        <p:blipFill rotWithShape="1">
          <a:blip r:embed="rId3"/>
          <a:srcRect l="6707" r="31754" b="-1"/>
          <a:stretch/>
        </p:blipFill>
        <p:spPr>
          <a:xfrm>
            <a:off x="5875547"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11" name="Group 10">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12"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Oval 15">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TextBox 4">
            <a:extLst>
              <a:ext uri="{FF2B5EF4-FFF2-40B4-BE49-F238E27FC236}">
                <a16:creationId xmlns:a16="http://schemas.microsoft.com/office/drawing/2014/main" id="{21E3659B-BFF6-4A58-BC22-6F909BFD2010}"/>
              </a:ext>
            </a:extLst>
          </p:cNvPr>
          <p:cNvSpPr txBox="1"/>
          <p:nvPr/>
        </p:nvSpPr>
        <p:spPr>
          <a:xfrm>
            <a:off x="6205268" y="6133381"/>
            <a:ext cx="560429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hlinkClick r:id="rId4"/>
              </a:rPr>
              <a:t>www.ie.edu/exponential-learning/blog/data-science/machine-learning-marketing/</a:t>
            </a:r>
            <a:r>
              <a:rPr lang="en-US">
                <a:ea typeface="+mn-lt"/>
                <a:cs typeface="+mn-lt"/>
              </a:rPr>
              <a:t> </a:t>
            </a:r>
            <a:endParaRPr lang="en-US"/>
          </a:p>
        </p:txBody>
      </p:sp>
    </p:spTree>
    <p:extLst>
      <p:ext uri="{BB962C8B-B14F-4D97-AF65-F5344CB8AC3E}">
        <p14:creationId xmlns:p14="http://schemas.microsoft.com/office/powerpoint/2010/main" val="1588970608"/>
      </p:ext>
    </p:extLst>
  </p:cSld>
  <p:clrMapOvr>
    <a:masterClrMapping/>
  </p:clrMapOvr>
  <p:transition spd="slow">
    <p:randomBar dir="vert"/>
  </p:transition>
</p:sld>
</file>

<file path=ppt/tags/tag1.xml><?xml version="1.0" encoding="utf-8"?>
<p:tagLst xmlns:a="http://schemas.openxmlformats.org/drawingml/2006/main" xmlns:r="http://schemas.openxmlformats.org/officeDocument/2006/relationships" xmlns:p="http://schemas.openxmlformats.org/presentationml/2006/main">
  <p:tag name="TIMING" val="|0.6|2.5|0.6|0.8"/>
</p:tagLst>
</file>

<file path=ppt/tags/tag2.xml><?xml version="1.0" encoding="utf-8"?>
<p:tagLst xmlns:a="http://schemas.openxmlformats.org/drawingml/2006/main" xmlns:r="http://schemas.openxmlformats.org/officeDocument/2006/relationships" xmlns:p="http://schemas.openxmlformats.org/presentationml/2006/main">
  <p:tag name="TIMING" val="|0.5|0.8|0.7|0.7"/>
</p:tagLst>
</file>

<file path=ppt/theme/theme1.xml><?xml version="1.0" encoding="utf-8"?>
<a:theme xmlns:a="http://schemas.openxmlformats.org/drawingml/2006/main" name="3DFloatVTI">
  <a:themeElements>
    <a:clrScheme name="AnalogousFromDarkSeedLeftStep">
      <a:dk1>
        <a:srgbClr val="000000"/>
      </a:dk1>
      <a:lt1>
        <a:srgbClr val="FFFFFF"/>
      </a:lt1>
      <a:dk2>
        <a:srgbClr val="311B25"/>
      </a:dk2>
      <a:lt2>
        <a:srgbClr val="F0F3F2"/>
      </a:lt2>
      <a:accent1>
        <a:srgbClr val="C34D83"/>
      </a:accent1>
      <a:accent2>
        <a:srgbClr val="B13BA3"/>
      </a:accent2>
      <a:accent3>
        <a:srgbClr val="A04DC3"/>
      </a:accent3>
      <a:accent4>
        <a:srgbClr val="5D3BB1"/>
      </a:accent4>
      <a:accent5>
        <a:srgbClr val="4D5CC3"/>
      </a:accent5>
      <a:accent6>
        <a:srgbClr val="3B7BB1"/>
      </a:accent6>
      <a:hlink>
        <a:srgbClr val="6460CA"/>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403</Words>
  <Application>Microsoft Macintosh PowerPoint</Application>
  <PresentationFormat>Widescreen</PresentationFormat>
  <Paragraphs>25</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Sitka Heading</vt:lpstr>
      <vt:lpstr>Source Sans Pro</vt:lpstr>
      <vt:lpstr>3DFloatVTI</vt:lpstr>
      <vt:lpstr>Technology of War - Database</vt:lpstr>
      <vt:lpstr>SAMPLE CONTENT OF OUR DATABASE</vt:lpstr>
      <vt:lpstr>Poison Gas</vt:lpstr>
      <vt:lpstr>Nuclear Weapons</vt:lpstr>
      <vt:lpstr>Tanks </vt:lpstr>
      <vt:lpstr>FEATURES OF OUR DATABASE</vt:lpstr>
      <vt:lpstr>SMART 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of War - Database</dc:title>
  <dc:creator>PACHIPULUSU, LAKSHMIBHAVANA</dc:creator>
  <cp:lastModifiedBy>PACHIPULUSU, LAKSHMIBHAVANA</cp:lastModifiedBy>
  <cp:revision>8</cp:revision>
  <dcterms:created xsi:type="dcterms:W3CDTF">2021-03-06T15:13:33Z</dcterms:created>
  <dcterms:modified xsi:type="dcterms:W3CDTF">2021-03-06T21:10:39Z</dcterms:modified>
</cp:coreProperties>
</file>